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40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438" y="228600"/>
            <a:ext cx="5829300" cy="1655233"/>
          </a:xfrm>
        </p:spPr>
        <p:txBody>
          <a:bodyPr>
            <a:normAutofit/>
          </a:bodyPr>
          <a:lstStyle/>
          <a:p>
            <a:r>
              <a:rPr lang="en-US" dirty="0" smtClean="0"/>
              <a:t>Deb </a:t>
            </a:r>
            <a:r>
              <a:rPr lang="en-US" dirty="0" smtClean="0"/>
              <a:t>Wagner (Solomon)</a:t>
            </a:r>
            <a:br>
              <a:rPr lang="en-US" dirty="0" smtClean="0"/>
            </a:br>
            <a:r>
              <a:rPr lang="en-US" dirty="0" smtClean="0"/>
              <a:t>9/30/1982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85849" y="1889331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799" y="5638800"/>
            <a:ext cx="184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pic>
        <p:nvPicPr>
          <p:cNvPr id="3" name="Picture 2" descr="C:\Users\Donna\Desktop\Memory Book\Wagner\WagnerGrade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727" y="2499083"/>
            <a:ext cx="1890177" cy="2399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onna\Desktop\Memory Book\Wagner\WagnerGrade1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68" y="6248400"/>
            <a:ext cx="2009775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499083"/>
            <a:ext cx="2333625" cy="526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015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Deb Wagner (Solomon) 9/30/1982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 Ellen Bivona (Henzel) 12/31/1954 – Feb 1985</dc:title>
  <dc:creator>Donna</dc:creator>
  <cp:lastModifiedBy>Donna</cp:lastModifiedBy>
  <cp:revision>4</cp:revision>
  <cp:lastPrinted>2018-08-16T19:47:18Z</cp:lastPrinted>
  <dcterms:created xsi:type="dcterms:W3CDTF">2006-08-16T00:00:00Z</dcterms:created>
  <dcterms:modified xsi:type="dcterms:W3CDTF">2018-08-16T19:51:17Z</dcterms:modified>
</cp:coreProperties>
</file>