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2314" y="4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na Schadow" userId="ebfceb9c6de8a72a" providerId="LiveId" clId="{5DD5007D-E085-4468-AD40-818F6FB236A8}"/>
    <pc:docChg chg="custSel modSld">
      <pc:chgData name="Donna Schadow" userId="ebfceb9c6de8a72a" providerId="LiveId" clId="{5DD5007D-E085-4468-AD40-818F6FB236A8}" dt="2023-06-02T02:01:56.956" v="31" actId="14100"/>
      <pc:docMkLst>
        <pc:docMk/>
      </pc:docMkLst>
      <pc:sldChg chg="addSp delSp modSp mod">
        <pc:chgData name="Donna Schadow" userId="ebfceb9c6de8a72a" providerId="LiveId" clId="{5DD5007D-E085-4468-AD40-818F6FB236A8}" dt="2023-06-02T02:01:56.956" v="31" actId="14100"/>
        <pc:sldMkLst>
          <pc:docMk/>
          <pc:sldMk cId="3610157404" sldId="256"/>
        </pc:sldMkLst>
        <pc:spChg chg="mod">
          <ac:chgData name="Donna Schadow" userId="ebfceb9c6de8a72a" providerId="LiveId" clId="{5DD5007D-E085-4468-AD40-818F6FB236A8}" dt="2023-06-02T02:01:17.592" v="28" actId="20577"/>
          <ac:spMkLst>
            <pc:docMk/>
            <pc:sldMk cId="3610157404" sldId="256"/>
            <ac:spMk id="2" creationId="{00000000-0000-0000-0000-000000000000}"/>
          </ac:spMkLst>
        </pc:spChg>
        <pc:spChg chg="del">
          <ac:chgData name="Donna Schadow" userId="ebfceb9c6de8a72a" providerId="LiveId" clId="{5DD5007D-E085-4468-AD40-818F6FB236A8}" dt="2023-06-02T01:59:11.365" v="13" actId="478"/>
          <ac:spMkLst>
            <pc:docMk/>
            <pc:sldMk cId="3610157404" sldId="256"/>
            <ac:spMk id="9" creationId="{00000000-0000-0000-0000-000000000000}"/>
          </ac:spMkLst>
        </pc:spChg>
        <pc:picChg chg="add mod">
          <ac:chgData name="Donna Schadow" userId="ebfceb9c6de8a72a" providerId="LiveId" clId="{5DD5007D-E085-4468-AD40-818F6FB236A8}" dt="2023-06-02T02:01:06.707" v="19" actId="14100"/>
          <ac:picMkLst>
            <pc:docMk/>
            <pc:sldMk cId="3610157404" sldId="256"/>
            <ac:picMk id="4" creationId="{ECBE3DCD-F13D-6914-A480-4B2B790C08EC}"/>
          </ac:picMkLst>
        </pc:picChg>
        <pc:picChg chg="del mod">
          <ac:chgData name="Donna Schadow" userId="ebfceb9c6de8a72a" providerId="LiveId" clId="{5DD5007D-E085-4468-AD40-818F6FB236A8}" dt="2023-06-02T01:59:09.095" v="12" actId="478"/>
          <ac:picMkLst>
            <pc:docMk/>
            <pc:sldMk cId="3610157404" sldId="256"/>
            <ac:picMk id="5" creationId="{96252F07-876E-CB89-0DA5-405184340743}"/>
          </ac:picMkLst>
        </pc:picChg>
        <pc:picChg chg="del">
          <ac:chgData name="Donna Schadow" userId="ebfceb9c6de8a72a" providerId="LiveId" clId="{5DD5007D-E085-4468-AD40-818F6FB236A8}" dt="2023-06-02T01:59:12.619" v="14" actId="478"/>
          <ac:picMkLst>
            <pc:docMk/>
            <pc:sldMk cId="3610157404" sldId="256"/>
            <ac:picMk id="7" creationId="{BE589B97-4E3C-AB2B-09E3-303648A110E5}"/>
          </ac:picMkLst>
        </pc:picChg>
        <pc:picChg chg="add mod">
          <ac:chgData name="Donna Schadow" userId="ebfceb9c6de8a72a" providerId="LiveId" clId="{5DD5007D-E085-4468-AD40-818F6FB236A8}" dt="2023-06-02T02:01:56.956" v="31" actId="14100"/>
          <ac:picMkLst>
            <pc:docMk/>
            <pc:sldMk cId="3610157404" sldId="256"/>
            <ac:picMk id="8" creationId="{D200807D-8B4E-91D9-40C5-B3A2043B5F4E}"/>
          </ac:picMkLst>
        </pc:picChg>
        <pc:picChg chg="del">
          <ac:chgData name="Donna Schadow" userId="ebfceb9c6de8a72a" providerId="LiveId" clId="{5DD5007D-E085-4468-AD40-818F6FB236A8}" dt="2023-06-02T01:59:17.335" v="15" actId="478"/>
          <ac:picMkLst>
            <pc:docMk/>
            <pc:sldMk cId="3610157404" sldId="256"/>
            <ac:picMk id="10" creationId="{2DB250FA-3409-6C32-CE70-9A8F3975A4E2}"/>
          </ac:picMkLst>
        </pc:picChg>
      </pc:sldChg>
    </pc:docChg>
  </pc:docChgLst>
  <pc:docChgLst>
    <pc:chgData name="Donna Schadow" userId="ebfceb9c6de8a72a" providerId="LiveId" clId="{130963C5-9F4A-4B5B-9FD5-687BD5607F3E}"/>
    <pc:docChg chg="custSel delSld modSld">
      <pc:chgData name="Donna Schadow" userId="ebfceb9c6de8a72a" providerId="LiveId" clId="{130963C5-9F4A-4B5B-9FD5-687BD5607F3E}" dt="2023-06-01T01:26:29.143" v="62" actId="1076"/>
      <pc:docMkLst>
        <pc:docMk/>
      </pc:docMkLst>
      <pc:sldChg chg="addSp delSp modSp mod">
        <pc:chgData name="Donna Schadow" userId="ebfceb9c6de8a72a" providerId="LiveId" clId="{130963C5-9F4A-4B5B-9FD5-687BD5607F3E}" dt="2023-06-01T01:26:29.143" v="62" actId="1076"/>
        <pc:sldMkLst>
          <pc:docMk/>
          <pc:sldMk cId="3610157404" sldId="256"/>
        </pc:sldMkLst>
        <pc:spChg chg="mod">
          <ac:chgData name="Donna Schadow" userId="ebfceb9c6de8a72a" providerId="LiveId" clId="{130963C5-9F4A-4B5B-9FD5-687BD5607F3E}" dt="2023-06-01T01:21:58.223" v="43" actId="20577"/>
          <ac:spMkLst>
            <pc:docMk/>
            <pc:sldMk cId="3610157404" sldId="256"/>
            <ac:spMk id="2" creationId="{00000000-0000-0000-0000-000000000000}"/>
          </ac:spMkLst>
        </pc:spChg>
        <pc:spChg chg="mod">
          <ac:chgData name="Donna Schadow" userId="ebfceb9c6de8a72a" providerId="LiveId" clId="{130963C5-9F4A-4B5B-9FD5-687BD5607F3E}" dt="2023-06-01T01:26:29.143" v="62" actId="1076"/>
          <ac:spMkLst>
            <pc:docMk/>
            <pc:sldMk cId="3610157404" sldId="256"/>
            <ac:spMk id="9" creationId="{00000000-0000-0000-0000-000000000000}"/>
          </ac:spMkLst>
        </pc:spChg>
        <pc:picChg chg="del">
          <ac:chgData name="Donna Schadow" userId="ebfceb9c6de8a72a" providerId="LiveId" clId="{130963C5-9F4A-4B5B-9FD5-687BD5607F3E}" dt="2023-06-01T01:18:50.908" v="0" actId="478"/>
          <ac:picMkLst>
            <pc:docMk/>
            <pc:sldMk cId="3610157404" sldId="256"/>
            <ac:picMk id="3" creationId="{00000000-0000-0000-0000-000000000000}"/>
          </ac:picMkLst>
        </pc:picChg>
        <pc:picChg chg="add mod">
          <ac:chgData name="Donna Schadow" userId="ebfceb9c6de8a72a" providerId="LiveId" clId="{130963C5-9F4A-4B5B-9FD5-687BD5607F3E}" dt="2023-06-01T01:26:26.041" v="61" actId="1076"/>
          <ac:picMkLst>
            <pc:docMk/>
            <pc:sldMk cId="3610157404" sldId="256"/>
            <ac:picMk id="5" creationId="{96252F07-876E-CB89-0DA5-405184340743}"/>
          </ac:picMkLst>
        </pc:picChg>
        <pc:picChg chg="add mod">
          <ac:chgData name="Donna Schadow" userId="ebfceb9c6de8a72a" providerId="LiveId" clId="{130963C5-9F4A-4B5B-9FD5-687BD5607F3E}" dt="2023-06-01T01:26:24.056" v="60" actId="1076"/>
          <ac:picMkLst>
            <pc:docMk/>
            <pc:sldMk cId="3610157404" sldId="256"/>
            <ac:picMk id="7" creationId="{BE589B97-4E3C-AB2B-09E3-303648A110E5}"/>
          </ac:picMkLst>
        </pc:picChg>
        <pc:picChg chg="add mod">
          <ac:chgData name="Donna Schadow" userId="ebfceb9c6de8a72a" providerId="LiveId" clId="{130963C5-9F4A-4B5B-9FD5-687BD5607F3E}" dt="2023-06-01T01:26:17.752" v="59" actId="14100"/>
          <ac:picMkLst>
            <pc:docMk/>
            <pc:sldMk cId="3610157404" sldId="256"/>
            <ac:picMk id="10" creationId="{2DB250FA-3409-6C32-CE70-9A8F3975A4E2}"/>
          </ac:picMkLst>
        </pc:picChg>
      </pc:sldChg>
      <pc:sldChg chg="delSp modSp del mod">
        <pc:chgData name="Donna Schadow" userId="ebfceb9c6de8a72a" providerId="LiveId" clId="{130963C5-9F4A-4B5B-9FD5-687BD5607F3E}" dt="2023-06-01T01:26:11.356" v="58" actId="47"/>
        <pc:sldMkLst>
          <pc:docMk/>
          <pc:sldMk cId="1015023270" sldId="257"/>
        </pc:sldMkLst>
        <pc:spChg chg="del mod">
          <ac:chgData name="Donna Schadow" userId="ebfceb9c6de8a72a" providerId="LiveId" clId="{130963C5-9F4A-4B5B-9FD5-687BD5607F3E}" dt="2023-06-01T01:26:07.083" v="55" actId="478"/>
          <ac:spMkLst>
            <pc:docMk/>
            <pc:sldMk cId="1015023270" sldId="257"/>
            <ac:spMk id="2" creationId="{00000000-0000-0000-0000-000000000000}"/>
          </ac:spMkLst>
        </pc:spChg>
        <pc:spChg chg="del mod">
          <ac:chgData name="Donna Schadow" userId="ebfceb9c6de8a72a" providerId="LiveId" clId="{130963C5-9F4A-4B5B-9FD5-687BD5607F3E}" dt="2023-06-01T01:26:07.083" v="57"/>
          <ac:spMkLst>
            <pc:docMk/>
            <pc:sldMk cId="1015023270" sldId="257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438" y="228600"/>
            <a:ext cx="5829300" cy="1655233"/>
          </a:xfrm>
        </p:spPr>
        <p:txBody>
          <a:bodyPr>
            <a:normAutofit/>
          </a:bodyPr>
          <a:lstStyle/>
          <a:p>
            <a:r>
              <a:rPr lang="en-US" dirty="0"/>
              <a:t>James </a:t>
            </a:r>
            <a:r>
              <a:rPr lang="en-US" dirty="0" err="1"/>
              <a:t>Valek</a:t>
            </a:r>
            <a:br>
              <a:rPr lang="en-US" dirty="0"/>
            </a:br>
            <a:r>
              <a:rPr lang="en-US" dirty="0"/>
              <a:t>7/19/2019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BE3DCD-F13D-6914-A480-4B2B790C08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210" y="1981200"/>
            <a:ext cx="5129779" cy="13488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200807D-8B4E-91D9-40C5-B3A2043B5F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210" y="3806370"/>
            <a:ext cx="5129779" cy="111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James Valek 7/19/2019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 Schadow</cp:lastModifiedBy>
  <cp:revision>5</cp:revision>
  <cp:lastPrinted>2013-12-21T03:20:35Z</cp:lastPrinted>
  <dcterms:created xsi:type="dcterms:W3CDTF">2006-08-16T00:00:00Z</dcterms:created>
  <dcterms:modified xsi:type="dcterms:W3CDTF">2023-06-02T02:02:11Z</dcterms:modified>
</cp:coreProperties>
</file>