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/>
          </a:bodyPr>
          <a:lstStyle/>
          <a:p>
            <a:r>
              <a:rPr lang="en-US" dirty="0" smtClean="0"/>
              <a:t>Kathy </a:t>
            </a:r>
            <a:r>
              <a:rPr lang="en-US" dirty="0" err="1" smtClean="0"/>
              <a:t>Teetsel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7/21/1955 – 12/1/2008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0820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752269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Memory Book\Teetsel\TeetselGra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487256"/>
            <a:ext cx="15525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Teetsel\TeetselGrade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02" y="5334000"/>
            <a:ext cx="22383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3124200" y="1905000"/>
            <a:ext cx="3000375" cy="398145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6248400"/>
            <a:ext cx="29622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Kathy Teetsel 7/21/1955 – 12/1/2008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3</cp:revision>
  <cp:lastPrinted>2013-11-17T00:53:39Z</cp:lastPrinted>
  <dcterms:created xsi:type="dcterms:W3CDTF">2006-08-16T00:00:00Z</dcterms:created>
  <dcterms:modified xsi:type="dcterms:W3CDTF">2013-11-17T13:02:24Z</dcterms:modified>
</cp:coreProperties>
</file>