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951" y="449743"/>
            <a:ext cx="5829300" cy="16552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David Patrick Taylor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11/12/2018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95211" y="2294949"/>
            <a:ext cx="1092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454" y="2971800"/>
            <a:ext cx="28479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David Patrick Taylor 11/12/2018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11</cp:revision>
  <cp:lastPrinted>2018-08-16T22:56:04Z</cp:lastPrinted>
  <dcterms:created xsi:type="dcterms:W3CDTF">2006-08-16T00:00:00Z</dcterms:created>
  <dcterms:modified xsi:type="dcterms:W3CDTF">2020-04-11T01:47:48Z</dcterms:modified>
</cp:coreProperties>
</file>