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102475" cy="93694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340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3951" y="449743"/>
            <a:ext cx="5829300" cy="165523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David Patrick Taylor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11/12/2018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895211" y="2294949"/>
            <a:ext cx="1092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7454" y="2971800"/>
            <a:ext cx="2847975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015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5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David Patrick Taylor 11/12/2018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Mary Ellen Bivona (Henzel) 12/31/1954 – Feb 1985</dc:title>
  <dc:creator>Donna</dc:creator>
  <cp:lastModifiedBy>Donna</cp:lastModifiedBy>
  <cp:revision>11</cp:revision>
  <cp:lastPrinted>2018-08-16T22:56:04Z</cp:lastPrinted>
  <dcterms:created xsi:type="dcterms:W3CDTF">2006-08-16T00:00:00Z</dcterms:created>
  <dcterms:modified xsi:type="dcterms:W3CDTF">2020-04-11T01:47:48Z</dcterms:modified>
</cp:coreProperties>
</file>