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951" y="449743"/>
            <a:ext cx="5829300" cy="165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Karen Takes (</a:t>
            </a:r>
            <a:r>
              <a:rPr lang="en-US" dirty="0" err="1"/>
              <a:t>P</a:t>
            </a:r>
            <a:r>
              <a:rPr lang="en-US" dirty="0" err="1" smtClean="0"/>
              <a:t>appis</a:t>
            </a:r>
            <a:r>
              <a:rPr lang="en-US" dirty="0" smtClean="0"/>
              <a:t>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2/24/2018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6927" y="221835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5032" y="2218358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027" name="Picture 3" descr="C:\Users\Donna\Desktop\Class 1973 Book\Takes\Takes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32" y="2743200"/>
            <a:ext cx="1710189" cy="19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0" y="5105400"/>
            <a:ext cx="549910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Donna\Desktop\Class 1973 Book\Takes\Takes9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56" y="2743200"/>
            <a:ext cx="1447800" cy="19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Takes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24000"/>
            <a:ext cx="58769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7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Karen Takes (Pappis) 2/24/2018 </vt:lpstr>
      <vt:lpstr>Karen Takes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12</cp:revision>
  <cp:lastPrinted>2020-04-11T02:52:05Z</cp:lastPrinted>
  <dcterms:created xsi:type="dcterms:W3CDTF">2006-08-16T00:00:00Z</dcterms:created>
  <dcterms:modified xsi:type="dcterms:W3CDTF">2020-04-11T02:54:19Z</dcterms:modified>
</cp:coreProperties>
</file>