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Steven </a:t>
            </a:r>
            <a:r>
              <a:rPr lang="en-US" dirty="0" err="1" smtClean="0"/>
              <a:t>Szalkowski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3/24/2003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33500" y="211131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2082027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Szalkowski\Szalkowski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56062"/>
            <a:ext cx="1745071" cy="241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Szalkowski\SzalkowskiGrad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480651"/>
            <a:ext cx="19050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5181600"/>
            <a:ext cx="6477000" cy="331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ea typeface="Calibri"/>
                <a:cs typeface="Times New Roman"/>
              </a:rPr>
              <a:t>ALBANY Steven P.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, 48, of Saratoga Springs, died Monday, March 24, 2003 at Saratoga Hospital. Mr.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 was born in Albany, and lived here most of his life until moving to Saratoga Springs ten years ago. He was a graduate of Guilderland High School, and studied for a time at SUNY. He was employed for many years as a self employed handyman, and later was employed by the Finch-</a:t>
            </a:r>
            <a:r>
              <a:rPr lang="en-US" sz="1400" dirty="0" err="1">
                <a:ea typeface="Calibri"/>
                <a:cs typeface="Times New Roman"/>
              </a:rPr>
              <a:t>Pruyn</a:t>
            </a:r>
            <a:r>
              <a:rPr lang="en-US" sz="1400" dirty="0">
                <a:ea typeface="Calibri"/>
                <a:cs typeface="Times New Roman"/>
              </a:rPr>
              <a:t> Paper Co. in Glens Falls. He also was an avid hunter and fisherman. Mr.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 was predeceased by his father John P.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. He is survived by his mother Virginia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 of Albany, his </a:t>
            </a:r>
            <a:r>
              <a:rPr lang="en-US" sz="1400" dirty="0" err="1">
                <a:ea typeface="Calibri"/>
                <a:cs typeface="Times New Roman"/>
              </a:rPr>
              <a:t>fiance</a:t>
            </a:r>
            <a:r>
              <a:rPr lang="en-US" sz="1400" dirty="0">
                <a:ea typeface="Calibri"/>
                <a:cs typeface="Times New Roman"/>
              </a:rPr>
              <a:t> Sharon Cross of Saratoga Springs; his brothers Michael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 of Albany, John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 of East Greenbush, Mark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 of Treasure Island, FL, and Vincent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 of Albany; and by his nephews Ryan and Tyler </a:t>
            </a:r>
            <a:r>
              <a:rPr lang="en-US" sz="1400" dirty="0" err="1">
                <a:ea typeface="Calibri"/>
                <a:cs typeface="Times New Roman"/>
              </a:rPr>
              <a:t>Szalkowski</a:t>
            </a:r>
            <a:r>
              <a:rPr lang="en-US" sz="1400" dirty="0">
                <a:ea typeface="Calibri"/>
                <a:cs typeface="Times New Roman"/>
              </a:rPr>
              <a:t>. A Mass of Christian Burial will be celebrated in the Church of the Holy Cross, Western Ave. &amp; Rosemont St., Albany, Thursday morning at 9:30 a.m. Relatives and friends are invited. There will be no calling hours. Interment will be in St. Agnes Cemetery, </a:t>
            </a:r>
            <a:r>
              <a:rPr lang="en-US" sz="1400" dirty="0" err="1">
                <a:ea typeface="Calibri"/>
                <a:cs typeface="Times New Roman"/>
              </a:rPr>
              <a:t>Menands</a:t>
            </a:r>
            <a:r>
              <a:rPr lang="en-US" sz="1400" dirty="0"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Steven Szalkowski 3/24/2003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4</cp:revision>
  <cp:lastPrinted>2013-11-17T00:53:39Z</cp:lastPrinted>
  <dcterms:created xsi:type="dcterms:W3CDTF">2006-08-16T00:00:00Z</dcterms:created>
  <dcterms:modified xsi:type="dcterms:W3CDTF">2013-11-17T13:46:43Z</dcterms:modified>
</cp:coreProperties>
</file>