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38" y="228600"/>
            <a:ext cx="5829300" cy="2202325"/>
          </a:xfrm>
        </p:spPr>
        <p:txBody>
          <a:bodyPr>
            <a:normAutofit/>
          </a:bodyPr>
          <a:lstStyle/>
          <a:p>
            <a:r>
              <a:rPr lang="en-US" dirty="0" smtClean="0"/>
              <a:t>Cindy Swanson (</a:t>
            </a:r>
            <a:r>
              <a:rPr lang="en-US" dirty="0" err="1" smtClean="0"/>
              <a:t>Barcomb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12/23/2012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6041" y="24389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3069" y="2430925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3" name="Picture 2" descr="C:\Users\Donna\Desktop\Memory Book\Swanson\SwansonGra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4" y="2808287"/>
            <a:ext cx="1926515" cy="23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na\Desktop\Memory Book\Swanson\SwansonGrad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44" y="2808287"/>
            <a:ext cx="19716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334000"/>
            <a:ext cx="5846762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4114800" cy="551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133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Cindy on far left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518" y="762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Cindy Swanson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940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Cindy Swanson (Barcomb) 12/23/2012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5</cp:revision>
  <cp:lastPrinted>2018-08-16T19:20:00Z</cp:lastPrinted>
  <dcterms:created xsi:type="dcterms:W3CDTF">2006-08-16T00:00:00Z</dcterms:created>
  <dcterms:modified xsi:type="dcterms:W3CDTF">2018-08-16T19:21:45Z</dcterms:modified>
</cp:coreProperties>
</file>