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51" y="449743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Kevin Stephens</a:t>
            </a:r>
            <a:br>
              <a:rPr lang="en-US" dirty="0" smtClean="0"/>
            </a:br>
            <a:r>
              <a:rPr lang="en-US" dirty="0" smtClean="0"/>
              <a:t>4/10/2015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2931" y="2590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21469" y="2590800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Class 1973 Book\Stephens\Stephens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138" y="3124200"/>
            <a:ext cx="1487487" cy="167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onna\Desktop\Class 1973 Book\Stephens\Stephens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66" y="3124200"/>
            <a:ext cx="1197678" cy="167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onna\Desktop\Class 1973 Book\Stephens\Kevin_Stephen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831" y="5547229"/>
            <a:ext cx="2689050" cy="268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Kevin Stephens 4/10/2015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11</cp:revision>
  <cp:lastPrinted>2018-08-16T22:56:04Z</cp:lastPrinted>
  <dcterms:created xsi:type="dcterms:W3CDTF">2006-08-16T00:00:00Z</dcterms:created>
  <dcterms:modified xsi:type="dcterms:W3CDTF">2018-08-17T01:56:06Z</dcterms:modified>
</cp:coreProperties>
</file>