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31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chadow" userId="ebfceb9c6de8a72a" providerId="LiveId" clId="{130963C5-9F4A-4B5B-9FD5-687BD5607F3E}"/>
    <pc:docChg chg="custSel delSld modSld">
      <pc:chgData name="Donna Schadow" userId="ebfceb9c6de8a72a" providerId="LiveId" clId="{130963C5-9F4A-4B5B-9FD5-687BD5607F3E}" dt="2023-06-01T01:26:29.143" v="62" actId="1076"/>
      <pc:docMkLst>
        <pc:docMk/>
      </pc:docMkLst>
      <pc:sldChg chg="addSp delSp modSp mod">
        <pc:chgData name="Donna Schadow" userId="ebfceb9c6de8a72a" providerId="LiveId" clId="{130963C5-9F4A-4B5B-9FD5-687BD5607F3E}" dt="2023-06-01T01:26:29.143" v="62" actId="1076"/>
        <pc:sldMkLst>
          <pc:docMk/>
          <pc:sldMk cId="3610157404" sldId="256"/>
        </pc:sldMkLst>
        <pc:spChg chg="mod">
          <ac:chgData name="Donna Schadow" userId="ebfceb9c6de8a72a" providerId="LiveId" clId="{130963C5-9F4A-4B5B-9FD5-687BD5607F3E}" dt="2023-06-01T01:21:58.223" v="43" actId="20577"/>
          <ac:spMkLst>
            <pc:docMk/>
            <pc:sldMk cId="3610157404" sldId="256"/>
            <ac:spMk id="2" creationId="{00000000-0000-0000-0000-000000000000}"/>
          </ac:spMkLst>
        </pc:spChg>
        <pc:spChg chg="mod">
          <ac:chgData name="Donna Schadow" userId="ebfceb9c6de8a72a" providerId="LiveId" clId="{130963C5-9F4A-4B5B-9FD5-687BD5607F3E}" dt="2023-06-01T01:26:29.143" v="62" actId="1076"/>
          <ac:spMkLst>
            <pc:docMk/>
            <pc:sldMk cId="3610157404" sldId="256"/>
            <ac:spMk id="9" creationId="{00000000-0000-0000-0000-000000000000}"/>
          </ac:spMkLst>
        </pc:spChg>
        <pc:picChg chg="del">
          <ac:chgData name="Donna Schadow" userId="ebfceb9c6de8a72a" providerId="LiveId" clId="{130963C5-9F4A-4B5B-9FD5-687BD5607F3E}" dt="2023-06-01T01:18:50.908" v="0" actId="478"/>
          <ac:picMkLst>
            <pc:docMk/>
            <pc:sldMk cId="3610157404" sldId="256"/>
            <ac:picMk id="3" creationId="{00000000-0000-0000-0000-000000000000}"/>
          </ac:picMkLst>
        </pc:picChg>
        <pc:picChg chg="add mod">
          <ac:chgData name="Donna Schadow" userId="ebfceb9c6de8a72a" providerId="LiveId" clId="{130963C5-9F4A-4B5B-9FD5-687BD5607F3E}" dt="2023-06-01T01:26:26.041" v="61" actId="1076"/>
          <ac:picMkLst>
            <pc:docMk/>
            <pc:sldMk cId="3610157404" sldId="256"/>
            <ac:picMk id="5" creationId="{96252F07-876E-CB89-0DA5-405184340743}"/>
          </ac:picMkLst>
        </pc:picChg>
        <pc:picChg chg="add mod">
          <ac:chgData name="Donna Schadow" userId="ebfceb9c6de8a72a" providerId="LiveId" clId="{130963C5-9F4A-4B5B-9FD5-687BD5607F3E}" dt="2023-06-01T01:26:24.056" v="60" actId="1076"/>
          <ac:picMkLst>
            <pc:docMk/>
            <pc:sldMk cId="3610157404" sldId="256"/>
            <ac:picMk id="7" creationId="{BE589B97-4E3C-AB2B-09E3-303648A110E5}"/>
          </ac:picMkLst>
        </pc:picChg>
        <pc:picChg chg="add mod">
          <ac:chgData name="Donna Schadow" userId="ebfceb9c6de8a72a" providerId="LiveId" clId="{130963C5-9F4A-4B5B-9FD5-687BD5607F3E}" dt="2023-06-01T01:26:17.752" v="59" actId="14100"/>
          <ac:picMkLst>
            <pc:docMk/>
            <pc:sldMk cId="3610157404" sldId="256"/>
            <ac:picMk id="10" creationId="{2DB250FA-3409-6C32-CE70-9A8F3975A4E2}"/>
          </ac:picMkLst>
        </pc:picChg>
      </pc:sldChg>
      <pc:sldChg chg="delSp modSp del mod">
        <pc:chgData name="Donna Schadow" userId="ebfceb9c6de8a72a" providerId="LiveId" clId="{130963C5-9F4A-4B5B-9FD5-687BD5607F3E}" dt="2023-06-01T01:26:11.356" v="58" actId="47"/>
        <pc:sldMkLst>
          <pc:docMk/>
          <pc:sldMk cId="1015023270" sldId="257"/>
        </pc:sldMkLst>
        <pc:spChg chg="del mod">
          <ac:chgData name="Donna Schadow" userId="ebfceb9c6de8a72a" providerId="LiveId" clId="{130963C5-9F4A-4B5B-9FD5-687BD5607F3E}" dt="2023-06-01T01:26:07.083" v="55" actId="478"/>
          <ac:spMkLst>
            <pc:docMk/>
            <pc:sldMk cId="1015023270" sldId="257"/>
            <ac:spMk id="2" creationId="{00000000-0000-0000-0000-000000000000}"/>
          </ac:spMkLst>
        </pc:spChg>
        <pc:spChg chg="del mod">
          <ac:chgData name="Donna Schadow" userId="ebfceb9c6de8a72a" providerId="LiveId" clId="{130963C5-9F4A-4B5B-9FD5-687BD5607F3E}" dt="2023-06-01T01:26:07.083" v="57"/>
          <ac:spMkLst>
            <pc:docMk/>
            <pc:sldMk cId="1015023270" sldId="257"/>
            <ac:spMk id="4" creationId="{00000000-0000-0000-0000-000000000000}"/>
          </ac:spMkLst>
        </pc:spChg>
      </pc:sldChg>
    </pc:docChg>
  </pc:docChgLst>
  <pc:docChgLst>
    <pc:chgData name="Donna Schadow" userId="ebfceb9c6de8a72a" providerId="LiveId" clId="{4D98ACDD-4F7A-4A80-A801-26D455674114}"/>
    <pc:docChg chg="custSel addSld modSld">
      <pc:chgData name="Donna Schadow" userId="ebfceb9c6de8a72a" providerId="LiveId" clId="{4D98ACDD-4F7A-4A80-A801-26D455674114}" dt="2023-06-01T03:33:25.839" v="147" actId="1076"/>
      <pc:docMkLst>
        <pc:docMk/>
      </pc:docMkLst>
      <pc:sldChg chg="addSp delSp modSp mod">
        <pc:chgData name="Donna Schadow" userId="ebfceb9c6de8a72a" providerId="LiveId" clId="{4D98ACDD-4F7A-4A80-A801-26D455674114}" dt="2023-06-01T03:33:25.839" v="147" actId="1076"/>
        <pc:sldMkLst>
          <pc:docMk/>
          <pc:sldMk cId="3610157404" sldId="256"/>
        </pc:sldMkLst>
        <pc:spChg chg="mod">
          <ac:chgData name="Donna Schadow" userId="ebfceb9c6de8a72a" providerId="LiveId" clId="{4D98ACDD-4F7A-4A80-A801-26D455674114}" dt="2023-06-01T02:56:17.376" v="54" actId="1076"/>
          <ac:spMkLst>
            <pc:docMk/>
            <pc:sldMk cId="3610157404" sldId="256"/>
            <ac:spMk id="2" creationId="{00000000-0000-0000-0000-000000000000}"/>
          </ac:spMkLst>
        </pc:spChg>
        <pc:spChg chg="mod">
          <ac:chgData name="Donna Schadow" userId="ebfceb9c6de8a72a" providerId="LiveId" clId="{4D98ACDD-4F7A-4A80-A801-26D455674114}" dt="2023-06-01T03:33:25.839" v="147" actId="1076"/>
          <ac:spMkLst>
            <pc:docMk/>
            <pc:sldMk cId="3610157404" sldId="256"/>
            <ac:spMk id="9" creationId="{00000000-0000-0000-0000-000000000000}"/>
          </ac:spMkLst>
        </pc:spChg>
        <pc:spChg chg="add mod">
          <ac:chgData name="Donna Schadow" userId="ebfceb9c6de8a72a" providerId="LiveId" clId="{4D98ACDD-4F7A-4A80-A801-26D455674114}" dt="2023-06-01T03:33:14.955" v="145" actId="1076"/>
          <ac:spMkLst>
            <pc:docMk/>
            <pc:sldMk cId="3610157404" sldId="256"/>
            <ac:spMk id="11" creationId="{3F199F39-09A4-3423-C64B-80D5C1B523A7}"/>
          </ac:spMkLst>
        </pc:spChg>
        <pc:picChg chg="add mod">
          <ac:chgData name="Donna Schadow" userId="ebfceb9c6de8a72a" providerId="LiveId" clId="{4D98ACDD-4F7A-4A80-A801-26D455674114}" dt="2023-06-01T03:33:21.840" v="146" actId="1076"/>
          <ac:picMkLst>
            <pc:docMk/>
            <pc:sldMk cId="3610157404" sldId="256"/>
            <ac:picMk id="4" creationId="{D3D4150C-7D72-F03A-10B7-A6CC0EA1A442}"/>
          </ac:picMkLst>
        </pc:picChg>
        <pc:picChg chg="del">
          <ac:chgData name="Donna Schadow" userId="ebfceb9c6de8a72a" providerId="LiveId" clId="{4D98ACDD-4F7A-4A80-A801-26D455674114}" dt="2023-06-01T02:54:48.505" v="38" actId="478"/>
          <ac:picMkLst>
            <pc:docMk/>
            <pc:sldMk cId="3610157404" sldId="256"/>
            <ac:picMk id="5" creationId="{96252F07-876E-CB89-0DA5-405184340743}"/>
          </ac:picMkLst>
        </pc:picChg>
        <pc:picChg chg="del">
          <ac:chgData name="Donna Schadow" userId="ebfceb9c6de8a72a" providerId="LiveId" clId="{4D98ACDD-4F7A-4A80-A801-26D455674114}" dt="2023-06-01T02:55:05.190" v="43" actId="478"/>
          <ac:picMkLst>
            <pc:docMk/>
            <pc:sldMk cId="3610157404" sldId="256"/>
            <ac:picMk id="7" creationId="{BE589B97-4E3C-AB2B-09E3-303648A110E5}"/>
          </ac:picMkLst>
        </pc:picChg>
        <pc:picChg chg="add del mod">
          <ac:chgData name="Donna Schadow" userId="ebfceb9c6de8a72a" providerId="LiveId" clId="{4D98ACDD-4F7A-4A80-A801-26D455674114}" dt="2023-06-01T03:32:31.052" v="100" actId="478"/>
          <ac:picMkLst>
            <pc:docMk/>
            <pc:sldMk cId="3610157404" sldId="256"/>
            <ac:picMk id="8" creationId="{29818220-C57D-7346-B9D8-FE2373A310FE}"/>
          </ac:picMkLst>
        </pc:picChg>
        <pc:picChg chg="del mod">
          <ac:chgData name="Donna Schadow" userId="ebfceb9c6de8a72a" providerId="LiveId" clId="{4D98ACDD-4F7A-4A80-A801-26D455674114}" dt="2023-06-01T03:01:50.820" v="89" actId="478"/>
          <ac:picMkLst>
            <pc:docMk/>
            <pc:sldMk cId="3610157404" sldId="256"/>
            <ac:picMk id="10" creationId="{2DB250FA-3409-6C32-CE70-9A8F3975A4E2}"/>
          </ac:picMkLst>
        </pc:picChg>
        <pc:picChg chg="add mod">
          <ac:chgData name="Donna Schadow" userId="ebfceb9c6de8a72a" providerId="LiveId" clId="{4D98ACDD-4F7A-4A80-A801-26D455674114}" dt="2023-06-01T03:32:38.310" v="102" actId="1076"/>
          <ac:picMkLst>
            <pc:docMk/>
            <pc:sldMk cId="3610157404" sldId="256"/>
            <ac:picMk id="13" creationId="{1939006B-DE8B-4155-7742-00A5FDE3006E}"/>
          </ac:picMkLst>
        </pc:picChg>
      </pc:sldChg>
      <pc:sldChg chg="addSp delSp modSp new mod">
        <pc:chgData name="Donna Schadow" userId="ebfceb9c6de8a72a" providerId="LiveId" clId="{4D98ACDD-4F7A-4A80-A801-26D455674114}" dt="2023-06-01T03:01:42.006" v="88" actId="1076"/>
        <pc:sldMkLst>
          <pc:docMk/>
          <pc:sldMk cId="4260165777" sldId="257"/>
        </pc:sldMkLst>
        <pc:spChg chg="del">
          <ac:chgData name="Donna Schadow" userId="ebfceb9c6de8a72a" providerId="LiveId" clId="{4D98ACDD-4F7A-4A80-A801-26D455674114}" dt="2023-06-01T03:01:34.131" v="87" actId="478"/>
          <ac:spMkLst>
            <pc:docMk/>
            <pc:sldMk cId="4260165777" sldId="257"/>
            <ac:spMk id="2" creationId="{AA24FD1C-958C-06B8-99B8-4ED864C12B37}"/>
          </ac:spMkLst>
        </pc:spChg>
        <pc:picChg chg="add mod">
          <ac:chgData name="Donna Schadow" userId="ebfceb9c6de8a72a" providerId="LiveId" clId="{4D98ACDD-4F7A-4A80-A801-26D455674114}" dt="2023-06-01T03:01:42.006" v="88" actId="1076"/>
          <ac:picMkLst>
            <pc:docMk/>
            <pc:sldMk cId="4260165777" sldId="257"/>
            <ac:picMk id="4" creationId="{4A9AA293-919E-9B0A-3EB1-C8F2A36D81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261" y="228600"/>
            <a:ext cx="5829300" cy="1655233"/>
          </a:xfrm>
        </p:spPr>
        <p:txBody>
          <a:bodyPr>
            <a:normAutofit/>
          </a:bodyPr>
          <a:lstStyle/>
          <a:p>
            <a:r>
              <a:rPr lang="en-US" dirty="0"/>
              <a:t>Mindy Jean Soule</a:t>
            </a:r>
            <a:br>
              <a:rPr lang="en-US" dirty="0"/>
            </a:br>
            <a:r>
              <a:rPr lang="en-US" dirty="0"/>
              <a:t>7/28/1955 – 4/5/2021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236220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4150C-7D72-F03A-10B7-A6CC0EA1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2971800"/>
            <a:ext cx="2133157" cy="2439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199F39-09A4-3423-C64B-80D5C1B523A7}"/>
              </a:ext>
            </a:extLst>
          </p:cNvPr>
          <p:cNvSpPr txBox="1"/>
          <p:nvPr/>
        </p:nvSpPr>
        <p:spPr>
          <a:xfrm>
            <a:off x="3733800" y="4495800"/>
            <a:ext cx="228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40 year reunion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39006B-DE8B-4155-7742-00A5FDE30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75" y="5029200"/>
            <a:ext cx="2834886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AA293-919E-9B0A-3EB1-C8F2A36D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612948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Mindy Jean Soule 7/28/1955 – 4/5/2021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 Schadow</cp:lastModifiedBy>
  <cp:revision>5</cp:revision>
  <cp:lastPrinted>2013-12-21T03:20:35Z</cp:lastPrinted>
  <dcterms:created xsi:type="dcterms:W3CDTF">2006-08-16T00:00:00Z</dcterms:created>
  <dcterms:modified xsi:type="dcterms:W3CDTF">2023-06-01T03:34:02Z</dcterms:modified>
</cp:coreProperties>
</file>