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71024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8"/>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11/17/2013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775" y="426794"/>
            <a:ext cx="6753225" cy="1655233"/>
          </a:xfrm>
        </p:spPr>
        <p:txBody>
          <a:bodyPr>
            <a:normAutofit fontScale="90000"/>
          </a:bodyPr>
          <a:lstStyle/>
          <a:p>
            <a:r>
              <a:rPr lang="en-US" dirty="0" smtClean="0"/>
              <a:t>Myrtle </a:t>
            </a:r>
            <a:r>
              <a:rPr lang="en-US" dirty="0" err="1" smtClean="0"/>
              <a:t>Slingerland</a:t>
            </a:r>
            <a:r>
              <a:rPr lang="en-US" dirty="0" smtClean="0"/>
              <a:t> (</a:t>
            </a:r>
            <a:r>
              <a:rPr lang="en-US" dirty="0" smtClean="0"/>
              <a:t>Anderson)</a:t>
            </a:r>
            <a:br>
              <a:rPr lang="en-US" dirty="0" smtClean="0"/>
            </a:br>
            <a:r>
              <a:rPr lang="en-US" dirty="0" smtClean="0"/>
              <a:t>7/23/2007</a:t>
            </a:r>
            <a:endParaRPr lang="en-US" dirty="0"/>
          </a:p>
        </p:txBody>
      </p:sp>
      <p:sp>
        <p:nvSpPr>
          <p:cNvPr id="9" name="TextBox 8"/>
          <p:cNvSpPr txBox="1"/>
          <p:nvPr/>
        </p:nvSpPr>
        <p:spPr>
          <a:xfrm>
            <a:off x="2371725" y="2013867"/>
            <a:ext cx="1847850" cy="369332"/>
          </a:xfrm>
          <a:prstGeom prst="rect">
            <a:avLst/>
          </a:prstGeom>
          <a:noFill/>
        </p:spPr>
        <p:txBody>
          <a:bodyPr wrap="square" rtlCol="0">
            <a:spAutoFit/>
          </a:bodyPr>
          <a:lstStyle/>
          <a:p>
            <a:r>
              <a:rPr lang="en-US" dirty="0" smtClean="0"/>
              <a:t>11</a:t>
            </a:r>
            <a:r>
              <a:rPr lang="en-US" baseline="30000" dirty="0" smtClean="0"/>
              <a:t>th</a:t>
            </a:r>
            <a:r>
              <a:rPr lang="en-US" dirty="0" smtClean="0"/>
              <a:t> Grade</a:t>
            </a:r>
            <a:endParaRPr lang="en-US" dirty="0"/>
          </a:p>
        </p:txBody>
      </p:sp>
      <p:pic>
        <p:nvPicPr>
          <p:cNvPr id="3" name="Picture 2" descr="C:\Users\Donna\Desktop\Memory Book\Slingerland\SlingerlandGrade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590800"/>
            <a:ext cx="2019300" cy="217463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04775" y="5105400"/>
            <a:ext cx="6553200" cy="3693319"/>
          </a:xfrm>
          <a:prstGeom prst="rect">
            <a:avLst/>
          </a:prstGeom>
        </p:spPr>
        <p:txBody>
          <a:bodyPr wrap="square">
            <a:spAutoFit/>
          </a:bodyPr>
          <a:lstStyle/>
          <a:p>
            <a:r>
              <a:rPr lang="en-US" dirty="0">
                <a:ea typeface="Calibri"/>
                <a:cs typeface="Times New Roman"/>
              </a:rPr>
              <a:t>Anderson, Myrtle J. SCHENECTADY Myrtle J. Anderson, 52, died Monday, July 23, 2007 at Ellis Hospital in Schenectady. She was the daughter of the late John and Gloria </a:t>
            </a:r>
            <a:r>
              <a:rPr lang="en-US" dirty="0" err="1">
                <a:ea typeface="Calibri"/>
                <a:cs typeface="Times New Roman"/>
              </a:rPr>
              <a:t>Slingerland</a:t>
            </a:r>
            <a:r>
              <a:rPr lang="en-US" dirty="0">
                <a:ea typeface="Calibri"/>
                <a:cs typeface="Times New Roman"/>
              </a:rPr>
              <a:t>. Survivors include one daughter, Joann M. Williams of Schenectady; one son, William J. Anderson of Jacksonville, Fla.; three brothers, Raymond </a:t>
            </a:r>
            <a:r>
              <a:rPr lang="en-US" dirty="0" err="1">
                <a:ea typeface="Calibri"/>
                <a:cs typeface="Times New Roman"/>
              </a:rPr>
              <a:t>Slingerland</a:t>
            </a:r>
            <a:r>
              <a:rPr lang="en-US" dirty="0">
                <a:ea typeface="Calibri"/>
                <a:cs typeface="Times New Roman"/>
              </a:rPr>
              <a:t>, Rotterdam, John </a:t>
            </a:r>
            <a:r>
              <a:rPr lang="en-US" dirty="0" err="1">
                <a:ea typeface="Calibri"/>
                <a:cs typeface="Times New Roman"/>
              </a:rPr>
              <a:t>Slingerland</a:t>
            </a:r>
            <a:r>
              <a:rPr lang="en-US" dirty="0">
                <a:ea typeface="Calibri"/>
                <a:cs typeface="Times New Roman"/>
              </a:rPr>
              <a:t>, Latham and Wayne (Elizabeth) </a:t>
            </a:r>
            <a:r>
              <a:rPr lang="en-US" dirty="0" err="1">
                <a:ea typeface="Calibri"/>
                <a:cs typeface="Times New Roman"/>
              </a:rPr>
              <a:t>Slingerland</a:t>
            </a:r>
            <a:r>
              <a:rPr lang="en-US" dirty="0">
                <a:ea typeface="Calibri"/>
                <a:cs typeface="Times New Roman"/>
              </a:rPr>
              <a:t>, Guilderland; two sisters, Shirley (Charles) Unser, Slingerlands and Brenda </a:t>
            </a:r>
            <a:r>
              <a:rPr lang="en-US" dirty="0" err="1">
                <a:ea typeface="Calibri"/>
                <a:cs typeface="Times New Roman"/>
              </a:rPr>
              <a:t>Slingerland</a:t>
            </a:r>
            <a:r>
              <a:rPr lang="en-US" dirty="0">
                <a:ea typeface="Calibri"/>
                <a:cs typeface="Times New Roman"/>
              </a:rPr>
              <a:t>, Fairfax, Va.; also survived by four grandchildren, several nieces, nephews; cousins; her close companion Chuck </a:t>
            </a:r>
            <a:r>
              <a:rPr lang="en-US" dirty="0" err="1">
                <a:ea typeface="Calibri"/>
                <a:cs typeface="Times New Roman"/>
              </a:rPr>
              <a:t>Gazzola</a:t>
            </a:r>
            <a:r>
              <a:rPr lang="en-US" dirty="0">
                <a:ea typeface="Calibri"/>
                <a:cs typeface="Times New Roman"/>
              </a:rPr>
              <a:t>; and her best friend, her dog Buffy. She was predeceased by her husband, William Anderson and later her partner, David Rosenthal. Private funeral services will be held at the convenience of the family.</a:t>
            </a:r>
            <a:endParaRPr lang="en-US" dirty="0"/>
          </a:p>
        </p:txBody>
      </p:sp>
    </p:spTree>
    <p:extLst>
      <p:ext uri="{BB962C8B-B14F-4D97-AF65-F5344CB8AC3E}">
        <p14:creationId xmlns:p14="http://schemas.microsoft.com/office/powerpoint/2010/main" val="3610157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166</Words>
  <Application>Microsoft Office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Myrtle Slingerland (Anderson) 7/23/2007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Ellen Bivona (Henzel) 12/31/1954 – Feb 1985</dc:title>
  <dc:creator>Donna</dc:creator>
  <cp:lastModifiedBy>Donna</cp:lastModifiedBy>
  <cp:revision>4</cp:revision>
  <cp:lastPrinted>2013-11-17T13:56:35Z</cp:lastPrinted>
  <dcterms:created xsi:type="dcterms:W3CDTF">2006-08-16T00:00:00Z</dcterms:created>
  <dcterms:modified xsi:type="dcterms:W3CDTF">2013-11-17T13:56:43Z</dcterms:modified>
</cp:coreProperties>
</file>