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340" y="-10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8/16/2018</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0125" y="577248"/>
            <a:ext cx="5829300" cy="1655233"/>
          </a:xfrm>
        </p:spPr>
        <p:txBody>
          <a:bodyPr>
            <a:normAutofit fontScale="90000"/>
          </a:bodyPr>
          <a:lstStyle/>
          <a:p>
            <a:r>
              <a:rPr lang="en-US" dirty="0" smtClean="0"/>
              <a:t>Michael </a:t>
            </a:r>
            <a:r>
              <a:rPr lang="en-US" dirty="0" err="1" smtClean="0"/>
              <a:t>Siver</a:t>
            </a:r>
            <a:r>
              <a:rPr lang="en-US" dirty="0" smtClean="0"/>
              <a:t/>
            </a:r>
            <a:br>
              <a:rPr lang="en-US" dirty="0" smtClean="0"/>
            </a:br>
            <a:r>
              <a:rPr lang="en-US" dirty="0" smtClean="0"/>
              <a:t>12/27/2010</a:t>
            </a:r>
            <a:r>
              <a:rPr lang="en-US" dirty="0" smtClean="0"/>
              <a:t/>
            </a:r>
            <a:br>
              <a:rPr lang="en-US" dirty="0" smtClean="0"/>
            </a:br>
            <a:endParaRPr lang="en-US" dirty="0"/>
          </a:p>
        </p:txBody>
      </p:sp>
      <p:sp>
        <p:nvSpPr>
          <p:cNvPr id="9" name="TextBox 8"/>
          <p:cNvSpPr txBox="1"/>
          <p:nvPr/>
        </p:nvSpPr>
        <p:spPr>
          <a:xfrm>
            <a:off x="472168" y="1924434"/>
            <a:ext cx="1847850" cy="369332"/>
          </a:xfrm>
          <a:prstGeom prst="rect">
            <a:avLst/>
          </a:prstGeom>
          <a:noFill/>
        </p:spPr>
        <p:txBody>
          <a:bodyPr wrap="square" rtlCol="0">
            <a:spAutoFit/>
          </a:bodyPr>
          <a:lstStyle/>
          <a:p>
            <a:r>
              <a:rPr lang="en-US" dirty="0" smtClean="0"/>
              <a:t>12</a:t>
            </a:r>
            <a:r>
              <a:rPr lang="en-US" baseline="30000" dirty="0" smtClean="0"/>
              <a:t>th</a:t>
            </a:r>
            <a:r>
              <a:rPr lang="en-US" dirty="0" smtClean="0"/>
              <a:t> Grade</a:t>
            </a:r>
            <a:endParaRPr lang="en-US" dirty="0"/>
          </a:p>
        </p:txBody>
      </p:sp>
      <p:pic>
        <p:nvPicPr>
          <p:cNvPr id="3" name="Picture 2" descr="C:\Users\Donna\Desktop\Memory Book\Siver\SiverGrade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918" y="2667000"/>
            <a:ext cx="2038350" cy="23717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0693" y="5486400"/>
            <a:ext cx="6477000" cy="3160481"/>
          </a:xfrm>
          <a:prstGeom prst="rect">
            <a:avLst/>
          </a:prstGeom>
          <a:noFill/>
        </p:spPr>
        <p:txBody>
          <a:bodyPr wrap="square" rtlCol="0">
            <a:spAutoFit/>
          </a:bodyPr>
          <a:lstStyle/>
          <a:p>
            <a:pPr algn="just">
              <a:lnSpc>
                <a:spcPts val="1350"/>
              </a:lnSpc>
            </a:pPr>
            <a:r>
              <a:rPr lang="en-US" dirty="0" err="1">
                <a:latin typeface="Calibri" panose="020F0502020204030204" pitchFamily="34" charset="0"/>
                <a:ea typeface="Times New Roman"/>
                <a:cs typeface="Times New Roman"/>
              </a:rPr>
              <a:t>Siver</a:t>
            </a:r>
            <a:r>
              <a:rPr lang="en-US" dirty="0">
                <a:latin typeface="Calibri" panose="020F0502020204030204" pitchFamily="34" charset="0"/>
                <a:ea typeface="Times New Roman"/>
                <a:cs typeface="Times New Roman"/>
              </a:rPr>
              <a:t>, Michael A. VOORHEESVILLE Michael A. </a:t>
            </a:r>
            <a:r>
              <a:rPr lang="en-US" dirty="0" err="1">
                <a:latin typeface="Calibri" panose="020F0502020204030204" pitchFamily="34" charset="0"/>
                <a:ea typeface="Times New Roman"/>
                <a:cs typeface="Times New Roman"/>
              </a:rPr>
              <a:t>Siver</a:t>
            </a:r>
            <a:r>
              <a:rPr lang="en-US" dirty="0">
                <a:latin typeface="Calibri" panose="020F0502020204030204" pitchFamily="34" charset="0"/>
                <a:ea typeface="Times New Roman"/>
                <a:cs typeface="Times New Roman"/>
              </a:rPr>
              <a:t>, 57, of South Main St. died Wednesday, December 27, 2010. Born in Albany, Michael was the son of the late Thomas and Myrtle Valentine </a:t>
            </a:r>
            <a:r>
              <a:rPr lang="en-US" dirty="0" err="1">
                <a:latin typeface="Calibri" panose="020F0502020204030204" pitchFamily="34" charset="0"/>
                <a:ea typeface="Times New Roman"/>
                <a:cs typeface="Times New Roman"/>
              </a:rPr>
              <a:t>Siver</a:t>
            </a:r>
            <a:r>
              <a:rPr lang="en-US" dirty="0">
                <a:latin typeface="Calibri" panose="020F0502020204030204" pitchFamily="34" charset="0"/>
                <a:ea typeface="Times New Roman"/>
                <a:cs typeface="Times New Roman"/>
              </a:rPr>
              <a:t>. He worked for 37 years for the New York State Department of Health, retiring in 2009. Michael was a New York Yankee fan and enjoyed watching local stock car racing, especially at the Fonda Speedway. Also, he was an avid history and civil war buff. Survivors include his siblings, Thomas V. </a:t>
            </a:r>
            <a:r>
              <a:rPr lang="en-US" dirty="0" err="1">
                <a:latin typeface="Calibri" panose="020F0502020204030204" pitchFamily="34" charset="0"/>
                <a:ea typeface="Times New Roman"/>
                <a:cs typeface="Times New Roman"/>
              </a:rPr>
              <a:t>Siver</a:t>
            </a:r>
            <a:r>
              <a:rPr lang="en-US" dirty="0">
                <a:latin typeface="Calibri" panose="020F0502020204030204" pitchFamily="34" charset="0"/>
                <a:ea typeface="Times New Roman"/>
                <a:cs typeface="Times New Roman"/>
              </a:rPr>
              <a:t> (Catherine) of Voorheesville, Richard O. </a:t>
            </a:r>
            <a:r>
              <a:rPr lang="en-US" dirty="0" err="1">
                <a:latin typeface="Calibri" panose="020F0502020204030204" pitchFamily="34" charset="0"/>
                <a:ea typeface="Times New Roman"/>
                <a:cs typeface="Times New Roman"/>
              </a:rPr>
              <a:t>Siver</a:t>
            </a:r>
            <a:r>
              <a:rPr lang="en-US" dirty="0">
                <a:latin typeface="Calibri" panose="020F0502020204030204" pitchFamily="34" charset="0"/>
                <a:ea typeface="Times New Roman"/>
                <a:cs typeface="Times New Roman"/>
              </a:rPr>
              <a:t> of Niskayuna, </a:t>
            </a:r>
            <a:r>
              <a:rPr lang="en-US" dirty="0" err="1">
                <a:latin typeface="Calibri" panose="020F0502020204030204" pitchFamily="34" charset="0"/>
                <a:ea typeface="Times New Roman"/>
                <a:cs typeface="Times New Roman"/>
              </a:rPr>
              <a:t>Kathi</a:t>
            </a:r>
            <a:r>
              <a:rPr lang="en-US" dirty="0">
                <a:latin typeface="Calibri" panose="020F0502020204030204" pitchFamily="34" charset="0"/>
                <a:ea typeface="Times New Roman"/>
                <a:cs typeface="Times New Roman"/>
              </a:rPr>
              <a:t> </a:t>
            </a:r>
            <a:r>
              <a:rPr lang="en-US" dirty="0" err="1">
                <a:latin typeface="Calibri" panose="020F0502020204030204" pitchFamily="34" charset="0"/>
                <a:ea typeface="Times New Roman"/>
                <a:cs typeface="Times New Roman"/>
              </a:rPr>
              <a:t>Driessen</a:t>
            </a:r>
            <a:r>
              <a:rPr lang="en-US" dirty="0">
                <a:latin typeface="Calibri" panose="020F0502020204030204" pitchFamily="34" charset="0"/>
                <a:ea typeface="Times New Roman"/>
                <a:cs typeface="Times New Roman"/>
              </a:rPr>
              <a:t> (Rick) of Rotterdam and Nicholas </a:t>
            </a:r>
            <a:r>
              <a:rPr lang="en-US" dirty="0" err="1">
                <a:latin typeface="Calibri" panose="020F0502020204030204" pitchFamily="34" charset="0"/>
                <a:ea typeface="Times New Roman"/>
                <a:cs typeface="Times New Roman"/>
              </a:rPr>
              <a:t>Siver</a:t>
            </a:r>
            <a:r>
              <a:rPr lang="en-US" dirty="0">
                <a:latin typeface="Calibri" panose="020F0502020204030204" pitchFamily="34" charset="0"/>
                <a:ea typeface="Times New Roman"/>
                <a:cs typeface="Times New Roman"/>
              </a:rPr>
              <a:t> (Marcia) of Guilderland and several nieces and nephews. Friends are invited to visit with Michael's family on Tuesday, January 4, 2011 from 4-7 p.m. at the Reilly &amp; Son Funeral Home, Voorheesville. Graveside services will be held at the Prospect Hill Cemetery in Guilderland at 10:00 a.m., Wednesday, January 5, 2011. For those who wish, contributions in memory of Mike may be made to SEFCU, Attn: Pet Connection, 700 </a:t>
            </a:r>
            <a:r>
              <a:rPr lang="en-US" dirty="0" err="1">
                <a:latin typeface="Calibri" panose="020F0502020204030204" pitchFamily="34" charset="0"/>
                <a:ea typeface="Times New Roman"/>
                <a:cs typeface="Times New Roman"/>
              </a:rPr>
              <a:t>Patroon</a:t>
            </a:r>
            <a:r>
              <a:rPr lang="en-US" dirty="0">
                <a:latin typeface="Calibri" panose="020F0502020204030204" pitchFamily="34" charset="0"/>
                <a:ea typeface="Times New Roman"/>
                <a:cs typeface="Times New Roman"/>
              </a:rPr>
              <a:t> Creek Blvd., Albany, NY 12206. reillyandsonfuneralhome.com</a:t>
            </a:r>
            <a:endParaRPr lang="en-US" sz="2000" dirty="0">
              <a:latin typeface="Calibri" panose="020F0502020204030204" pitchFamily="34" charset="0"/>
              <a:ea typeface="Calibri"/>
              <a:cs typeface="Times New Roman"/>
            </a:endParaRPr>
          </a:p>
        </p:txBody>
      </p:sp>
      <p:pic>
        <p:nvPicPr>
          <p:cNvPr id="1026" name="Picture 2" descr="C:\Users\Donna\Desktop\Memory Book\Siver\SiverGrave2_mayb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557462"/>
            <a:ext cx="345757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0157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225</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Michael Siver 12/27/2010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cp:lastModifiedBy>
  <cp:revision>5</cp:revision>
  <cp:lastPrinted>2018-08-17T01:33:15Z</cp:lastPrinted>
  <dcterms:created xsi:type="dcterms:W3CDTF">2006-08-16T00:00:00Z</dcterms:created>
  <dcterms:modified xsi:type="dcterms:W3CDTF">2018-08-17T01:35:00Z</dcterms:modified>
</cp:coreProperties>
</file>