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314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Schadow" userId="ebfceb9c6de8a72a" providerId="LiveId" clId="{130963C5-9F4A-4B5B-9FD5-687BD5607F3E}"/>
    <pc:docChg chg="custSel delSld modSld">
      <pc:chgData name="Donna Schadow" userId="ebfceb9c6de8a72a" providerId="LiveId" clId="{130963C5-9F4A-4B5B-9FD5-687BD5607F3E}" dt="2023-06-01T01:26:29.143" v="62" actId="1076"/>
      <pc:docMkLst>
        <pc:docMk/>
      </pc:docMkLst>
      <pc:sldChg chg="addSp delSp modSp mod">
        <pc:chgData name="Donna Schadow" userId="ebfceb9c6de8a72a" providerId="LiveId" clId="{130963C5-9F4A-4B5B-9FD5-687BD5607F3E}" dt="2023-06-01T01:26:29.143" v="62" actId="1076"/>
        <pc:sldMkLst>
          <pc:docMk/>
          <pc:sldMk cId="3610157404" sldId="256"/>
        </pc:sldMkLst>
        <pc:spChg chg="mod">
          <ac:chgData name="Donna Schadow" userId="ebfceb9c6de8a72a" providerId="LiveId" clId="{130963C5-9F4A-4B5B-9FD5-687BD5607F3E}" dt="2023-06-01T01:21:58.223" v="43" actId="20577"/>
          <ac:spMkLst>
            <pc:docMk/>
            <pc:sldMk cId="3610157404" sldId="256"/>
            <ac:spMk id="2" creationId="{00000000-0000-0000-0000-000000000000}"/>
          </ac:spMkLst>
        </pc:spChg>
        <pc:spChg chg="mod">
          <ac:chgData name="Donna Schadow" userId="ebfceb9c6de8a72a" providerId="LiveId" clId="{130963C5-9F4A-4B5B-9FD5-687BD5607F3E}" dt="2023-06-01T01:26:29.143" v="62" actId="1076"/>
          <ac:spMkLst>
            <pc:docMk/>
            <pc:sldMk cId="3610157404" sldId="256"/>
            <ac:spMk id="9" creationId="{00000000-0000-0000-0000-000000000000}"/>
          </ac:spMkLst>
        </pc:spChg>
        <pc:picChg chg="del">
          <ac:chgData name="Donna Schadow" userId="ebfceb9c6de8a72a" providerId="LiveId" clId="{130963C5-9F4A-4B5B-9FD5-687BD5607F3E}" dt="2023-06-01T01:18:50.908" v="0" actId="478"/>
          <ac:picMkLst>
            <pc:docMk/>
            <pc:sldMk cId="3610157404" sldId="256"/>
            <ac:picMk id="3" creationId="{00000000-0000-0000-0000-000000000000}"/>
          </ac:picMkLst>
        </pc:picChg>
        <pc:picChg chg="add mod">
          <ac:chgData name="Donna Schadow" userId="ebfceb9c6de8a72a" providerId="LiveId" clId="{130963C5-9F4A-4B5B-9FD5-687BD5607F3E}" dt="2023-06-01T01:26:26.041" v="61" actId="1076"/>
          <ac:picMkLst>
            <pc:docMk/>
            <pc:sldMk cId="3610157404" sldId="256"/>
            <ac:picMk id="5" creationId="{96252F07-876E-CB89-0DA5-405184340743}"/>
          </ac:picMkLst>
        </pc:picChg>
        <pc:picChg chg="add mod">
          <ac:chgData name="Donna Schadow" userId="ebfceb9c6de8a72a" providerId="LiveId" clId="{130963C5-9F4A-4B5B-9FD5-687BD5607F3E}" dt="2023-06-01T01:26:24.056" v="60" actId="1076"/>
          <ac:picMkLst>
            <pc:docMk/>
            <pc:sldMk cId="3610157404" sldId="256"/>
            <ac:picMk id="7" creationId="{BE589B97-4E3C-AB2B-09E3-303648A110E5}"/>
          </ac:picMkLst>
        </pc:picChg>
        <pc:picChg chg="add mod">
          <ac:chgData name="Donna Schadow" userId="ebfceb9c6de8a72a" providerId="LiveId" clId="{130963C5-9F4A-4B5B-9FD5-687BD5607F3E}" dt="2023-06-01T01:26:17.752" v="59" actId="14100"/>
          <ac:picMkLst>
            <pc:docMk/>
            <pc:sldMk cId="3610157404" sldId="256"/>
            <ac:picMk id="10" creationId="{2DB250FA-3409-6C32-CE70-9A8F3975A4E2}"/>
          </ac:picMkLst>
        </pc:picChg>
      </pc:sldChg>
      <pc:sldChg chg="delSp modSp del mod">
        <pc:chgData name="Donna Schadow" userId="ebfceb9c6de8a72a" providerId="LiveId" clId="{130963C5-9F4A-4B5B-9FD5-687BD5607F3E}" dt="2023-06-01T01:26:11.356" v="58" actId="47"/>
        <pc:sldMkLst>
          <pc:docMk/>
          <pc:sldMk cId="1015023270" sldId="257"/>
        </pc:sldMkLst>
        <pc:spChg chg="del mod">
          <ac:chgData name="Donna Schadow" userId="ebfceb9c6de8a72a" providerId="LiveId" clId="{130963C5-9F4A-4B5B-9FD5-687BD5607F3E}" dt="2023-06-01T01:26:07.083" v="55" actId="478"/>
          <ac:spMkLst>
            <pc:docMk/>
            <pc:sldMk cId="1015023270" sldId="257"/>
            <ac:spMk id="2" creationId="{00000000-0000-0000-0000-000000000000}"/>
          </ac:spMkLst>
        </pc:spChg>
        <pc:spChg chg="del mod">
          <ac:chgData name="Donna Schadow" userId="ebfceb9c6de8a72a" providerId="LiveId" clId="{130963C5-9F4A-4B5B-9FD5-687BD5607F3E}" dt="2023-06-01T01:26:07.083" v="57"/>
          <ac:spMkLst>
            <pc:docMk/>
            <pc:sldMk cId="1015023270" sldId="257"/>
            <ac:spMk id="4" creationId="{00000000-0000-0000-0000-000000000000}"/>
          </ac:spMkLst>
        </pc:spChg>
      </pc:sldChg>
    </pc:docChg>
  </pc:docChgLst>
  <pc:docChgLst>
    <pc:chgData name="Donna Schadow" userId="ebfceb9c6de8a72a" providerId="LiveId" clId="{1E35A2B1-0836-4917-81F2-076F05767C3C}"/>
    <pc:docChg chg="custSel modSld">
      <pc:chgData name="Donna Schadow" userId="ebfceb9c6de8a72a" providerId="LiveId" clId="{1E35A2B1-0836-4917-81F2-076F05767C3C}" dt="2023-06-03T00:08:05.203" v="63" actId="1076"/>
      <pc:docMkLst>
        <pc:docMk/>
      </pc:docMkLst>
      <pc:sldChg chg="addSp delSp modSp mod">
        <pc:chgData name="Donna Schadow" userId="ebfceb9c6de8a72a" providerId="LiveId" clId="{1E35A2B1-0836-4917-81F2-076F05767C3C}" dt="2023-06-03T00:08:05.203" v="63" actId="1076"/>
        <pc:sldMkLst>
          <pc:docMk/>
          <pc:sldMk cId="3610157404" sldId="256"/>
        </pc:sldMkLst>
        <pc:spChg chg="mod">
          <ac:chgData name="Donna Schadow" userId="ebfceb9c6de8a72a" providerId="LiveId" clId="{1E35A2B1-0836-4917-81F2-076F05767C3C}" dt="2023-06-02T18:24:02.188" v="40" actId="20577"/>
          <ac:spMkLst>
            <pc:docMk/>
            <pc:sldMk cId="3610157404" sldId="256"/>
            <ac:spMk id="2" creationId="{00000000-0000-0000-0000-000000000000}"/>
          </ac:spMkLst>
        </pc:spChg>
        <pc:spChg chg="mod">
          <ac:chgData name="Donna Schadow" userId="ebfceb9c6de8a72a" providerId="LiveId" clId="{1E35A2B1-0836-4917-81F2-076F05767C3C}" dt="2023-06-02T18:25:04.233" v="49" actId="1076"/>
          <ac:spMkLst>
            <pc:docMk/>
            <pc:sldMk cId="3610157404" sldId="256"/>
            <ac:spMk id="9" creationId="{00000000-0000-0000-0000-000000000000}"/>
          </ac:spMkLst>
        </pc:spChg>
        <pc:picChg chg="add mod">
          <ac:chgData name="Donna Schadow" userId="ebfceb9c6de8a72a" providerId="LiveId" clId="{1E35A2B1-0836-4917-81F2-076F05767C3C}" dt="2023-06-02T18:24:41.798" v="43" actId="1076"/>
          <ac:picMkLst>
            <pc:docMk/>
            <pc:sldMk cId="3610157404" sldId="256"/>
            <ac:picMk id="4" creationId="{72C6F461-DB74-4E85-D36E-C5476588324F}"/>
          </ac:picMkLst>
        </pc:picChg>
        <pc:picChg chg="add mod">
          <ac:chgData name="Donna Schadow" userId="ebfceb9c6de8a72a" providerId="LiveId" clId="{1E35A2B1-0836-4917-81F2-076F05767C3C}" dt="2023-06-03T00:08:05.203" v="63" actId="1076"/>
          <ac:picMkLst>
            <pc:docMk/>
            <pc:sldMk cId="3610157404" sldId="256"/>
            <ac:picMk id="5" creationId="{6544CECE-4921-7D2B-B979-051C4E368438}"/>
          </ac:picMkLst>
        </pc:picChg>
        <pc:picChg chg="del">
          <ac:chgData name="Donna Schadow" userId="ebfceb9c6de8a72a" providerId="LiveId" clId="{1E35A2B1-0836-4917-81F2-076F05767C3C}" dt="2023-06-02T18:26:21.498" v="54" actId="478"/>
          <ac:picMkLst>
            <pc:docMk/>
            <pc:sldMk cId="3610157404" sldId="256"/>
            <ac:picMk id="5" creationId="{96252F07-876E-CB89-0DA5-405184340743}"/>
          </ac:picMkLst>
        </pc:picChg>
        <pc:picChg chg="del mod">
          <ac:chgData name="Donna Schadow" userId="ebfceb9c6de8a72a" providerId="LiveId" clId="{1E35A2B1-0836-4917-81F2-076F05767C3C}" dt="2023-06-02T18:24:49.086" v="45" actId="478"/>
          <ac:picMkLst>
            <pc:docMk/>
            <pc:sldMk cId="3610157404" sldId="256"/>
            <ac:picMk id="7" creationId="{BE589B97-4E3C-AB2B-09E3-303648A110E5}"/>
          </ac:picMkLst>
        </pc:picChg>
        <pc:picChg chg="add mod">
          <ac:chgData name="Donna Schadow" userId="ebfceb9c6de8a72a" providerId="LiveId" clId="{1E35A2B1-0836-4917-81F2-076F05767C3C}" dt="2023-06-02T18:26:01.795" v="53" actId="14100"/>
          <ac:picMkLst>
            <pc:docMk/>
            <pc:sldMk cId="3610157404" sldId="256"/>
            <ac:picMk id="8" creationId="{5F693F1E-6C67-CBA2-D6A1-9CBB2494678A}"/>
          </ac:picMkLst>
        </pc:picChg>
        <pc:picChg chg="del">
          <ac:chgData name="Donna Schadow" userId="ebfceb9c6de8a72a" providerId="LiveId" clId="{1E35A2B1-0836-4917-81F2-076F05767C3C}" dt="2023-06-02T18:24:21.165" v="41" actId="478"/>
          <ac:picMkLst>
            <pc:docMk/>
            <pc:sldMk cId="3610157404" sldId="256"/>
            <ac:picMk id="10" creationId="{2DB250FA-3409-6C32-CE70-9A8F3975A4E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/>
              <a:t>Christine Satterlee (Carson)</a:t>
            </a:r>
            <a:br>
              <a:rPr lang="en-US" dirty="0"/>
            </a:br>
            <a:r>
              <a:rPr lang="en-US" dirty="0"/>
              <a:t>3/15/2020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9569" y="1883833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C6F461-DB74-4E85-D36E-C54765883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47" y="5976602"/>
            <a:ext cx="5700254" cy="26367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693F1E-6C67-CBA2-D6A1-9CBB24946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0506" y="2318479"/>
            <a:ext cx="2084494" cy="24800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44CECE-4921-7D2B-B979-051C4E3684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2318479"/>
            <a:ext cx="1828593" cy="248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Christine Satterlee (Carson) 3/15/2020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 Schadow</cp:lastModifiedBy>
  <cp:revision>5</cp:revision>
  <cp:lastPrinted>2013-12-21T03:20:35Z</cp:lastPrinted>
  <dcterms:created xsi:type="dcterms:W3CDTF">2006-08-16T00:00:00Z</dcterms:created>
  <dcterms:modified xsi:type="dcterms:W3CDTF">2023-06-03T00:08:29Z</dcterms:modified>
</cp:coreProperties>
</file>