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Robusto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5/9/2019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05099" y="24061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7" y="3124200"/>
            <a:ext cx="286702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David Robusto 5/9/2019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2020-04-11T01:22:51Z</dcterms:modified>
</cp:coreProperties>
</file>