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 smtClean="0"/>
              <a:t>Louis Rice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8243" y="211131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33850" y="2082027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Memory Book\Rice\Rice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93" y="3163888"/>
            <a:ext cx="1972101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Rice\RiceGrade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3163888"/>
            <a:ext cx="22574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Louis Rice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3</cp:revision>
  <cp:lastPrinted>2013-11-17T00:53:39Z</cp:lastPrinted>
  <dcterms:created xsi:type="dcterms:W3CDTF">2006-08-16T00:00:00Z</dcterms:created>
  <dcterms:modified xsi:type="dcterms:W3CDTF">2013-11-17T02:46:15Z</dcterms:modified>
</cp:coreProperties>
</file>