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292" y="-10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951" y="449743"/>
            <a:ext cx="5829300" cy="1655233"/>
          </a:xfrm>
        </p:spPr>
        <p:txBody>
          <a:bodyPr>
            <a:normAutofit fontScale="90000"/>
          </a:bodyPr>
          <a:lstStyle/>
          <a:p>
            <a:r>
              <a:rPr lang="en-US" dirty="0" smtClean="0"/>
              <a:t>Mary Lou Quay (</a:t>
            </a:r>
            <a:r>
              <a:rPr lang="en-US" dirty="0" err="1" smtClean="0"/>
              <a:t>Sapio</a:t>
            </a:r>
            <a:r>
              <a:rPr lang="en-US" dirty="0" smtClean="0"/>
              <a:t>)</a:t>
            </a:r>
            <a:r>
              <a:rPr lang="en-US" dirty="0" smtClean="0"/>
              <a:t/>
            </a:r>
            <a:br>
              <a:rPr lang="en-US" dirty="0" smtClean="0"/>
            </a:br>
            <a:r>
              <a:rPr lang="en-US" dirty="0" smtClean="0"/>
              <a:t>7/3/2019</a:t>
            </a:r>
            <a:r>
              <a:rPr lang="en-US" dirty="0" smtClean="0"/>
              <a:t/>
            </a:r>
            <a:br>
              <a:rPr lang="en-US" dirty="0" smtClean="0"/>
            </a:br>
            <a:endParaRPr lang="en-US" dirty="0"/>
          </a:p>
        </p:txBody>
      </p:sp>
      <p:sp>
        <p:nvSpPr>
          <p:cNvPr id="8" name="TextBox 7"/>
          <p:cNvSpPr txBox="1"/>
          <p:nvPr/>
        </p:nvSpPr>
        <p:spPr>
          <a:xfrm>
            <a:off x="990600" y="1752600"/>
            <a:ext cx="1447800" cy="369332"/>
          </a:xfrm>
          <a:prstGeom prst="rect">
            <a:avLst/>
          </a:prstGeom>
          <a:noFill/>
        </p:spPr>
        <p:txBody>
          <a:bodyPr wrap="square" rtlCol="0">
            <a:spAutoFit/>
          </a:bodyPr>
          <a:lstStyle/>
          <a:p>
            <a:r>
              <a:rPr lang="en-US" dirty="0" smtClean="0"/>
              <a:t>9</a:t>
            </a:r>
            <a:r>
              <a:rPr lang="en-US" baseline="30000" dirty="0" smtClean="0"/>
              <a:t>th</a:t>
            </a:r>
            <a:r>
              <a:rPr lang="en-US" dirty="0" smtClean="0"/>
              <a:t> Grade</a:t>
            </a:r>
            <a:endParaRPr lang="en-US" dirty="0"/>
          </a:p>
        </p:txBody>
      </p:sp>
      <p:sp>
        <p:nvSpPr>
          <p:cNvPr id="9" name="TextBox 8"/>
          <p:cNvSpPr txBox="1"/>
          <p:nvPr/>
        </p:nvSpPr>
        <p:spPr>
          <a:xfrm>
            <a:off x="4079769" y="1749490"/>
            <a:ext cx="1847850" cy="369332"/>
          </a:xfrm>
          <a:prstGeom prst="rect">
            <a:avLst/>
          </a:prstGeom>
          <a:noFill/>
        </p:spPr>
        <p:txBody>
          <a:bodyPr wrap="square" rtlCol="0">
            <a:spAutoFit/>
          </a:bodyPr>
          <a:lstStyle/>
          <a:p>
            <a:r>
              <a:rPr lang="en-US" dirty="0" smtClean="0"/>
              <a:t>12</a:t>
            </a:r>
            <a:r>
              <a:rPr lang="en-US" baseline="30000" dirty="0" smtClean="0"/>
              <a:t>th</a:t>
            </a:r>
            <a:r>
              <a:rPr lang="en-US" dirty="0" smtClean="0"/>
              <a:t> Grade</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121932"/>
            <a:ext cx="2558937" cy="347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2121932"/>
            <a:ext cx="2692188" cy="347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p:nvPr/>
        </p:nvPicPr>
        <p:blipFill>
          <a:blip r:embed="rId4"/>
          <a:stretch>
            <a:fillRect/>
          </a:stretch>
        </p:blipFill>
        <p:spPr>
          <a:xfrm>
            <a:off x="2438400" y="5952929"/>
            <a:ext cx="2038350" cy="2905125"/>
          </a:xfrm>
          <a:prstGeom prst="rect">
            <a:avLst/>
          </a:prstGeom>
        </p:spPr>
      </p:pic>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Mary Lou Quay (</a:t>
            </a:r>
            <a:r>
              <a:rPr lang="en-US" dirty="0" err="1" smtClean="0"/>
              <a:t>Sapio</a:t>
            </a:r>
            <a:r>
              <a:rPr lang="en-US" dirty="0" smtClean="0"/>
              <a:t>)</a:t>
            </a:r>
            <a:endParaRPr lang="en-US" dirty="0"/>
          </a:p>
        </p:txBody>
      </p:sp>
      <p:sp>
        <p:nvSpPr>
          <p:cNvPr id="3" name="TextBox 2"/>
          <p:cNvSpPr txBox="1"/>
          <p:nvPr/>
        </p:nvSpPr>
        <p:spPr>
          <a:xfrm>
            <a:off x="533400" y="1676401"/>
            <a:ext cx="5791200" cy="5527282"/>
          </a:xfrm>
          <a:prstGeom prst="rect">
            <a:avLst/>
          </a:prstGeom>
          <a:noFill/>
        </p:spPr>
        <p:txBody>
          <a:bodyPr wrap="square" rtlCol="0">
            <a:spAutoFit/>
          </a:bodyPr>
          <a:lstStyle/>
          <a:p>
            <a:pPr>
              <a:lnSpc>
                <a:spcPct val="115000"/>
              </a:lnSpc>
              <a:spcAft>
                <a:spcPts val="1000"/>
              </a:spcAft>
            </a:pPr>
            <a:r>
              <a:rPr lang="en-US" sz="1400" dirty="0">
                <a:solidFill>
                  <a:srgbClr val="000000"/>
                </a:solidFill>
                <a:latin typeface="Georgia"/>
                <a:ea typeface="Calibri"/>
                <a:cs typeface="Times New Roman"/>
              </a:rPr>
              <a:t>GUILDERLAND CENTER - Mary Lou Quay </a:t>
            </a:r>
            <a:r>
              <a:rPr lang="en-US" sz="1400" dirty="0" err="1">
                <a:solidFill>
                  <a:srgbClr val="000000"/>
                </a:solidFill>
                <a:latin typeface="Georgia"/>
                <a:ea typeface="Calibri"/>
                <a:cs typeface="Times New Roman"/>
              </a:rPr>
              <a:t>Sapio</a:t>
            </a:r>
            <a:r>
              <a:rPr lang="en-US" sz="1400" dirty="0">
                <a:solidFill>
                  <a:srgbClr val="000000"/>
                </a:solidFill>
                <a:latin typeface="Georgia"/>
                <a:ea typeface="Calibri"/>
                <a:cs typeface="Times New Roman"/>
              </a:rPr>
              <a:t>, 64, passed away on July 3, 2019 at her home, after a short illness.</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Mary Lou was the daughter of the late William Quay, Sr. and Rachel </a:t>
            </a:r>
            <a:r>
              <a:rPr lang="en-US" sz="1400" dirty="0" err="1">
                <a:solidFill>
                  <a:srgbClr val="000000"/>
                </a:solidFill>
                <a:latin typeface="Georgia"/>
                <a:ea typeface="Calibri"/>
                <a:cs typeface="Times New Roman"/>
              </a:rPr>
              <a:t>Helligas</a:t>
            </a:r>
            <a:r>
              <a:rPr lang="en-US" sz="1400" dirty="0">
                <a:solidFill>
                  <a:srgbClr val="000000"/>
                </a:solidFill>
                <a:latin typeface="Georgia"/>
                <a:ea typeface="Calibri"/>
                <a:cs typeface="Times New Roman"/>
              </a:rPr>
              <a:t> Quay. She was a graduate of GCHS and her work career spanned over 35 years at the Guilderland Center Nursing Home in the laundry department which is now called The Grand Rehabilitation and Nursing at Guilderland. She was honored this winter by The Grand by her friends and work colleagues for her long service.</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Mary Lou is survived by her son, Richard A. </a:t>
            </a:r>
            <a:r>
              <a:rPr lang="en-US" sz="1400" dirty="0" err="1">
                <a:solidFill>
                  <a:srgbClr val="000000"/>
                </a:solidFill>
                <a:latin typeface="Georgia"/>
                <a:ea typeface="Calibri"/>
                <a:cs typeface="Times New Roman"/>
              </a:rPr>
              <a:t>Kronsberg</a:t>
            </a:r>
            <a:r>
              <a:rPr lang="en-US" sz="1400" dirty="0">
                <a:solidFill>
                  <a:srgbClr val="000000"/>
                </a:solidFill>
                <a:latin typeface="Georgia"/>
                <a:ea typeface="Calibri"/>
                <a:cs typeface="Times New Roman"/>
              </a:rPr>
              <a:t>; her grandson, Randy A. </a:t>
            </a:r>
            <a:r>
              <a:rPr lang="en-US" sz="1400" dirty="0" err="1">
                <a:solidFill>
                  <a:srgbClr val="000000"/>
                </a:solidFill>
                <a:latin typeface="Georgia"/>
                <a:ea typeface="Calibri"/>
                <a:cs typeface="Times New Roman"/>
              </a:rPr>
              <a:t>Kronsberg</a:t>
            </a:r>
            <a:r>
              <a:rPr lang="en-US" sz="1400" dirty="0">
                <a:solidFill>
                  <a:srgbClr val="000000"/>
                </a:solidFill>
                <a:latin typeface="Georgia"/>
                <a:ea typeface="Calibri"/>
                <a:cs typeface="Times New Roman"/>
              </a:rPr>
              <a:t>; her granddaughter, Rachel A. </a:t>
            </a:r>
            <a:r>
              <a:rPr lang="en-US" sz="1400" dirty="0" err="1">
                <a:solidFill>
                  <a:srgbClr val="000000"/>
                </a:solidFill>
                <a:latin typeface="Georgia"/>
                <a:ea typeface="Calibri"/>
                <a:cs typeface="Times New Roman"/>
              </a:rPr>
              <a:t>Kronsberg</a:t>
            </a:r>
            <a:r>
              <a:rPr lang="en-US" sz="1400" dirty="0">
                <a:solidFill>
                  <a:srgbClr val="000000"/>
                </a:solidFill>
                <a:latin typeface="Georgia"/>
                <a:ea typeface="Calibri"/>
                <a:cs typeface="Times New Roman"/>
              </a:rPr>
              <a:t>; her sisters, Jane (Richard) Willey and Virginia (Paul) </a:t>
            </a:r>
            <a:r>
              <a:rPr lang="en-US" sz="1400" dirty="0" err="1">
                <a:solidFill>
                  <a:srgbClr val="000000"/>
                </a:solidFill>
                <a:latin typeface="Georgia"/>
                <a:ea typeface="Calibri"/>
                <a:cs typeface="Times New Roman"/>
              </a:rPr>
              <a:t>Tymchyn</a:t>
            </a:r>
            <a:r>
              <a:rPr lang="en-US" sz="1400" dirty="0">
                <a:solidFill>
                  <a:srgbClr val="000000"/>
                </a:solidFill>
                <a:latin typeface="Georgia"/>
                <a:ea typeface="Calibri"/>
                <a:cs typeface="Times New Roman"/>
              </a:rPr>
              <a:t>; and her brothers, William (Bonnie) Quay, Jr. and John Quay. She is also survived by many nieces, nephews, and cousins.</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Mary Lou was fond of all animals and those who wish may donate in her memory to the Guilderland Animal Shelter, P.O. Box 339, 5209 Western Turnpike, Guilderland, NY 12084 or to the family to help with medical expenses.</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
            </a:r>
            <a:br>
              <a:rPr lang="en-US" sz="1400" dirty="0">
                <a:solidFill>
                  <a:srgbClr val="000000"/>
                </a:solidFill>
                <a:latin typeface="Georgia"/>
                <a:ea typeface="Calibri"/>
                <a:cs typeface="Times New Roman"/>
              </a:rPr>
            </a:br>
            <a:r>
              <a:rPr lang="en-US" sz="1400" dirty="0">
                <a:solidFill>
                  <a:srgbClr val="000000"/>
                </a:solidFill>
                <a:latin typeface="Georgia"/>
                <a:ea typeface="Calibri"/>
                <a:cs typeface="Times New Roman"/>
              </a:rPr>
              <a:t>As was her desire, there will be no viewing or services.</a:t>
            </a:r>
            <a:endParaRPr lang="en-US" sz="1400" dirty="0">
              <a:ea typeface="Calibri"/>
              <a:cs typeface="Times New Roman"/>
            </a:endParaRPr>
          </a:p>
        </p:txBody>
      </p:sp>
    </p:spTree>
    <p:extLst>
      <p:ext uri="{BB962C8B-B14F-4D97-AF65-F5344CB8AC3E}">
        <p14:creationId xmlns:p14="http://schemas.microsoft.com/office/powerpoint/2010/main" val="4026279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42</Words>
  <Application>Microsoft Office PowerPoint</Application>
  <PresentationFormat>On-screen Show (4:3)</PresentationFormat>
  <Paragraphs>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Mary Lou Quay (Sapio) 7/3/2019 </vt:lpstr>
      <vt:lpstr>Mary Lou Quay (Sapio)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12</cp:revision>
  <cp:lastPrinted>2018-08-16T22:56:04Z</cp:lastPrinted>
  <dcterms:created xsi:type="dcterms:W3CDTF">2006-08-16T00:00:00Z</dcterms:created>
  <dcterms:modified xsi:type="dcterms:W3CDTF">2020-04-11T01:33:08Z</dcterms:modified>
</cp:coreProperties>
</file>