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8544F8DC-834D-4F43-A716-B9005F4102BB}"/>
    <pc:docChg chg="custSel modSld">
      <pc:chgData name="Donna Schadow" userId="ebfceb9c6de8a72a" providerId="LiveId" clId="{8544F8DC-834D-4F43-A716-B9005F4102BB}" dt="2023-05-20T01:11:06.631" v="53" actId="1076"/>
      <pc:docMkLst>
        <pc:docMk/>
      </pc:docMkLst>
      <pc:sldChg chg="addSp modSp mod">
        <pc:chgData name="Donna Schadow" userId="ebfceb9c6de8a72a" providerId="LiveId" clId="{8544F8DC-834D-4F43-A716-B9005F4102BB}" dt="2023-05-20T01:06:37.423" v="31" actId="14100"/>
        <pc:sldMkLst>
          <pc:docMk/>
          <pc:sldMk cId="3610157404" sldId="256"/>
        </pc:sldMkLst>
        <pc:spChg chg="add mod">
          <ac:chgData name="Donna Schadow" userId="ebfceb9c6de8a72a" providerId="LiveId" clId="{8544F8DC-834D-4F43-A716-B9005F4102BB}" dt="2023-05-20T01:05:02.269" v="18" actId="1076"/>
          <ac:spMkLst>
            <pc:docMk/>
            <pc:sldMk cId="3610157404" sldId="256"/>
            <ac:spMk id="4" creationId="{D662231E-2E6B-43ED-7590-8DD438B49B21}"/>
          </ac:spMkLst>
        </pc:spChg>
        <pc:spChg chg="mod">
          <ac:chgData name="Donna Schadow" userId="ebfceb9c6de8a72a" providerId="LiveId" clId="{8544F8DC-834D-4F43-A716-B9005F4102BB}" dt="2023-05-20T01:04:19.389" v="1" actId="1076"/>
          <ac:spMkLst>
            <pc:docMk/>
            <pc:sldMk cId="3610157404" sldId="256"/>
            <ac:spMk id="8" creationId="{00000000-0000-0000-0000-000000000000}"/>
          </ac:spMkLst>
        </pc:spChg>
        <pc:picChg chg="mod">
          <ac:chgData name="Donna Schadow" userId="ebfceb9c6de8a72a" providerId="LiveId" clId="{8544F8DC-834D-4F43-A716-B9005F4102BB}" dt="2023-05-20T01:06:37.423" v="31" actId="14100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8544F8DC-834D-4F43-A716-B9005F4102BB}" dt="2023-05-20T01:06:13.306" v="29" actId="1076"/>
          <ac:picMkLst>
            <pc:docMk/>
            <pc:sldMk cId="3610157404" sldId="256"/>
            <ac:picMk id="6" creationId="{514AB66F-97A9-5166-3F1F-BDA745B28B96}"/>
          </ac:picMkLst>
        </pc:picChg>
        <pc:picChg chg="mod">
          <ac:chgData name="Donna Schadow" userId="ebfceb9c6de8a72a" providerId="LiveId" clId="{8544F8DC-834D-4F43-A716-B9005F4102BB}" dt="2023-05-20T01:04:16.194" v="0" actId="1076"/>
          <ac:picMkLst>
            <pc:docMk/>
            <pc:sldMk cId="3610157404" sldId="256"/>
            <ac:picMk id="1027" creationId="{00000000-0000-0000-0000-000000000000}"/>
          </ac:picMkLst>
        </pc:picChg>
        <pc:picChg chg="mod">
          <ac:chgData name="Donna Schadow" userId="ebfceb9c6de8a72a" providerId="LiveId" clId="{8544F8DC-834D-4F43-A716-B9005F4102BB}" dt="2023-05-20T01:04:24.990" v="3" actId="1076"/>
          <ac:picMkLst>
            <pc:docMk/>
            <pc:sldMk cId="3610157404" sldId="256"/>
            <ac:picMk id="1028" creationId="{00000000-0000-0000-0000-000000000000}"/>
          </ac:picMkLst>
        </pc:picChg>
      </pc:sldChg>
      <pc:sldChg chg="addSp delSp modSp mod">
        <pc:chgData name="Donna Schadow" userId="ebfceb9c6de8a72a" providerId="LiveId" clId="{8544F8DC-834D-4F43-A716-B9005F4102BB}" dt="2023-05-20T01:11:06.631" v="53" actId="1076"/>
        <pc:sldMkLst>
          <pc:docMk/>
          <pc:sldMk cId="4026279701" sldId="257"/>
        </pc:sldMkLst>
        <pc:spChg chg="del mod">
          <ac:chgData name="Donna Schadow" userId="ebfceb9c6de8a72a" providerId="LiveId" clId="{8544F8DC-834D-4F43-A716-B9005F4102BB}" dt="2023-05-20T01:11:00.047" v="52" actId="478"/>
          <ac:spMkLst>
            <pc:docMk/>
            <pc:sldMk cId="4026279701" sldId="257"/>
            <ac:spMk id="5" creationId="{00000000-0000-0000-0000-000000000000}"/>
          </ac:spMkLst>
        </pc:spChg>
        <pc:picChg chg="add del mod">
          <ac:chgData name="Donna Schadow" userId="ebfceb9c6de8a72a" providerId="LiveId" clId="{8544F8DC-834D-4F43-A716-B9005F4102BB}" dt="2023-05-20T01:09:42.068" v="44" actId="478"/>
          <ac:picMkLst>
            <pc:docMk/>
            <pc:sldMk cId="4026279701" sldId="257"/>
            <ac:picMk id="3" creationId="{D73A4A7E-73A6-19E7-E7CB-C30D4517632A}"/>
          </ac:picMkLst>
        </pc:picChg>
        <pc:picChg chg="mod">
          <ac:chgData name="Donna Schadow" userId="ebfceb9c6de8a72a" providerId="LiveId" clId="{8544F8DC-834D-4F43-A716-B9005F4102BB}" dt="2023-05-20T01:07:20.058" v="36" actId="1076"/>
          <ac:picMkLst>
            <pc:docMk/>
            <pc:sldMk cId="4026279701" sldId="257"/>
            <ac:picMk id="4" creationId="{00000000-0000-0000-0000-000000000000}"/>
          </ac:picMkLst>
        </pc:picChg>
        <pc:picChg chg="add mod">
          <ac:chgData name="Donna Schadow" userId="ebfceb9c6de8a72a" providerId="LiveId" clId="{8544F8DC-834D-4F43-A716-B9005F4102BB}" dt="2023-05-20T01:11:06.631" v="53" actId="1076"/>
          <ac:picMkLst>
            <pc:docMk/>
            <pc:sldMk cId="4026279701" sldId="257"/>
            <ac:picMk id="6" creationId="{12C183BF-4A39-DAF0-2109-CCFC298613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/>
              <a:t>Lynn </a:t>
            </a:r>
            <a:r>
              <a:rPr lang="en-US" dirty="0" err="1"/>
              <a:t>Posson</a:t>
            </a:r>
            <a:r>
              <a:rPr lang="en-US" dirty="0"/>
              <a:t> (</a:t>
            </a:r>
            <a:r>
              <a:rPr lang="en-US" dirty="0" err="1"/>
              <a:t>DeLuke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5/1/1955 – 5/2/2018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2629" y="190801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3" name="Picture 2" descr="C:\Users\Donna\Desktop\Class 1973 Book\Posson\Posson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29" y="2440729"/>
            <a:ext cx="1806423" cy="231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Class 1973 Book\Posson\Lynn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029200"/>
            <a:ext cx="2133600" cy="375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1781100" cy="255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62231E-2E6B-43ED-7590-8DD438B49B21}"/>
              </a:ext>
            </a:extLst>
          </p:cNvPr>
          <p:cNvSpPr txBox="1"/>
          <p:nvPr/>
        </p:nvSpPr>
        <p:spPr>
          <a:xfrm>
            <a:off x="4152900" y="200649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4AB66F-97A9-5166-3F1F-BDA745B28B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440729"/>
            <a:ext cx="1991372" cy="231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66825" y="381000"/>
            <a:ext cx="4324350" cy="106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C183BF-4A39-DAF0-2109-CCFC29861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" y="1900237"/>
            <a:ext cx="5876925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27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Lynn Posson (DeLuke) 5/1/1955 – 5/2/2018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11</cp:revision>
  <cp:lastPrinted>2018-08-16T22:56:04Z</cp:lastPrinted>
  <dcterms:created xsi:type="dcterms:W3CDTF">2006-08-16T00:00:00Z</dcterms:created>
  <dcterms:modified xsi:type="dcterms:W3CDTF">2023-05-20T01:12:30Z</dcterms:modified>
</cp:coreProperties>
</file>