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28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4800"/>
            <a:ext cx="5829300" cy="1219200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Jeff Pitcher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/>
              <a:t>2/13/1991</a:t>
            </a:r>
            <a:endParaRPr lang="en-US" sz="4900" dirty="0"/>
          </a:p>
        </p:txBody>
      </p:sp>
      <p:sp>
        <p:nvSpPr>
          <p:cNvPr id="8" name="TextBox 7"/>
          <p:cNvSpPr txBox="1"/>
          <p:nvPr/>
        </p:nvSpPr>
        <p:spPr>
          <a:xfrm>
            <a:off x="756217" y="1676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74447" y="1676400"/>
            <a:ext cx="184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pic>
        <p:nvPicPr>
          <p:cNvPr id="3" name="Picture 2" descr="C:\Users\Donna\Desktop\Memory Book\Pitcher\PitcherGrade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86" y="2117521"/>
            <a:ext cx="1719262" cy="2257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onna\Desktop\Memory Book\Pitcher\PitcherGrade1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774" y="2111632"/>
            <a:ext cx="2101523" cy="2257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flipH="1">
            <a:off x="457200" y="4572000"/>
            <a:ext cx="5943600" cy="4691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40"/>
              </a:lnSpc>
            </a:pPr>
            <a:r>
              <a:rPr lang="en-US" sz="1400" dirty="0">
                <a:latin typeface="Times New Roman"/>
                <a:ea typeface="Times New Roman"/>
                <a:cs typeface="Times New Roman"/>
              </a:rPr>
              <a:t>Jeffrey R. Pitcher, 35, of Van </a:t>
            </a:r>
            <a:r>
              <a:rPr lang="en-US" sz="1400" dirty="0" err="1">
                <a:latin typeface="Times New Roman"/>
                <a:ea typeface="Times New Roman"/>
                <a:cs typeface="Times New Roman"/>
              </a:rPr>
              <a:t>Vranken</a:t>
            </a:r>
            <a:r>
              <a:rPr lang="en-US" sz="1400" dirty="0">
                <a:latin typeface="Times New Roman"/>
                <a:ea typeface="Times New Roman"/>
                <a:cs typeface="Times New Roman"/>
              </a:rPr>
              <a:t> Avenue died Wednesday in Prince George's County, Md., after injuries sustained by being hit by a motor vehicle on a highway there. </a:t>
            </a:r>
            <a:endParaRPr lang="en-US" sz="1400" dirty="0">
              <a:ea typeface="Calibri"/>
              <a:cs typeface="Times New Roman"/>
            </a:endParaRPr>
          </a:p>
          <a:p>
            <a:pPr>
              <a:lnSpc>
                <a:spcPts val="2040"/>
              </a:lnSpc>
            </a:pPr>
            <a:r>
              <a:rPr lang="en-US" sz="1400" dirty="0">
                <a:latin typeface="Times New Roman"/>
                <a:ea typeface="Times New Roman"/>
                <a:cs typeface="Times New Roman"/>
              </a:rPr>
              <a:t>Born in Albany, he lived in Guilderland for many years, moving to </a:t>
            </a:r>
            <a:r>
              <a:rPr lang="en-US" sz="1400" dirty="0" err="1">
                <a:latin typeface="Times New Roman"/>
                <a:ea typeface="Times New Roman"/>
                <a:cs typeface="Times New Roman"/>
              </a:rPr>
              <a:t>Duanesburg</a:t>
            </a:r>
            <a:r>
              <a:rPr lang="en-US" sz="1400" dirty="0">
                <a:latin typeface="Times New Roman"/>
                <a:ea typeface="Times New Roman"/>
                <a:cs typeface="Times New Roman"/>
              </a:rPr>
              <a:t>, where he lived for 12 years, then to Schenectady. </a:t>
            </a:r>
            <a:endParaRPr lang="en-US" sz="1400" dirty="0">
              <a:ea typeface="Calibri"/>
              <a:cs typeface="Times New Roman"/>
            </a:endParaRPr>
          </a:p>
          <a:p>
            <a:pPr>
              <a:lnSpc>
                <a:spcPts val="2040"/>
              </a:lnSpc>
            </a:pPr>
            <a:r>
              <a:rPr lang="en-US" sz="1400" dirty="0">
                <a:latin typeface="Times New Roman"/>
                <a:ea typeface="Times New Roman"/>
                <a:cs typeface="Times New Roman"/>
              </a:rPr>
              <a:t>He was a graduate of Guilderland Central High School. </a:t>
            </a:r>
            <a:endParaRPr lang="en-US" sz="1400" dirty="0">
              <a:ea typeface="Calibri"/>
              <a:cs typeface="Times New Roman"/>
            </a:endParaRPr>
          </a:p>
          <a:p>
            <a:pPr>
              <a:lnSpc>
                <a:spcPts val="2040"/>
              </a:lnSpc>
            </a:pPr>
            <a:r>
              <a:rPr lang="en-US" sz="1400" dirty="0">
                <a:latin typeface="Times New Roman"/>
                <a:ea typeface="Times New Roman"/>
                <a:cs typeface="Times New Roman"/>
              </a:rPr>
              <a:t>For many years he owned and operated Jeff's Lawn Service before an illness forced him to retire. </a:t>
            </a:r>
            <a:endParaRPr lang="en-US" sz="1400" dirty="0">
              <a:ea typeface="Calibri"/>
              <a:cs typeface="Times New Roman"/>
            </a:endParaRPr>
          </a:p>
          <a:p>
            <a:pPr>
              <a:lnSpc>
                <a:spcPts val="2040"/>
              </a:lnSpc>
            </a:pPr>
            <a:r>
              <a:rPr lang="en-US" sz="1400" dirty="0">
                <a:latin typeface="Times New Roman"/>
                <a:ea typeface="Times New Roman"/>
                <a:cs typeface="Times New Roman"/>
              </a:rPr>
              <a:t>He was a member of the </a:t>
            </a:r>
            <a:r>
              <a:rPr lang="en-US" sz="1400" dirty="0" err="1">
                <a:latin typeface="Times New Roman"/>
                <a:ea typeface="Times New Roman"/>
                <a:cs typeface="Times New Roman"/>
              </a:rPr>
              <a:t>Princetown</a:t>
            </a:r>
            <a:r>
              <a:rPr lang="en-US" sz="1400" dirty="0">
                <a:latin typeface="Times New Roman"/>
                <a:ea typeface="Times New Roman"/>
                <a:cs typeface="Times New Roman"/>
              </a:rPr>
              <a:t> Reformed Church. </a:t>
            </a:r>
            <a:endParaRPr lang="en-US" sz="1400" dirty="0">
              <a:ea typeface="Calibri"/>
              <a:cs typeface="Times New Roman"/>
            </a:endParaRPr>
          </a:p>
          <a:p>
            <a:pPr>
              <a:lnSpc>
                <a:spcPts val="2040"/>
              </a:lnSpc>
            </a:pPr>
            <a:r>
              <a:rPr lang="en-US" sz="1400" dirty="0">
                <a:latin typeface="Times New Roman"/>
                <a:ea typeface="Times New Roman"/>
                <a:cs typeface="Times New Roman"/>
              </a:rPr>
              <a:t>Survivors include his mother, Ada Jean Pitcher of Schenectady; four sisters, Joan Lawrence and Wendy Pitcher, both of Schenectady, Ann Marie Baker of Clifton Park and Linda Jesse of Madisonville, Ky.; and his maternal grandmother, </a:t>
            </a:r>
            <a:r>
              <a:rPr lang="en-US" sz="1400" dirty="0" err="1">
                <a:latin typeface="Times New Roman"/>
                <a:ea typeface="Times New Roman"/>
                <a:cs typeface="Times New Roman"/>
              </a:rPr>
              <a:t>Cordelia</a:t>
            </a:r>
            <a:r>
              <a:rPr lang="en-US" sz="1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1400" dirty="0" err="1">
                <a:latin typeface="Times New Roman"/>
                <a:ea typeface="Times New Roman"/>
                <a:cs typeface="Times New Roman"/>
              </a:rPr>
              <a:t>Ponson</a:t>
            </a:r>
            <a:r>
              <a:rPr lang="en-US" sz="1400" dirty="0">
                <a:latin typeface="Times New Roman"/>
                <a:ea typeface="Times New Roman"/>
                <a:cs typeface="Times New Roman"/>
              </a:rPr>
              <a:t> of Schenectady. </a:t>
            </a:r>
            <a:endParaRPr lang="en-US" sz="1400" dirty="0">
              <a:ea typeface="Calibri"/>
              <a:cs typeface="Times New Roman"/>
            </a:endParaRPr>
          </a:p>
          <a:p>
            <a:pPr>
              <a:lnSpc>
                <a:spcPts val="2040"/>
              </a:lnSpc>
            </a:pPr>
            <a:r>
              <a:rPr lang="en-US" sz="1400" dirty="0">
                <a:latin typeface="Times New Roman"/>
                <a:ea typeface="Times New Roman"/>
                <a:cs typeface="Times New Roman"/>
              </a:rPr>
              <a:t>Calling hours will be from 10-11 a.m. Saturday in the </a:t>
            </a:r>
            <a:r>
              <a:rPr lang="en-US" sz="1400" dirty="0" err="1">
                <a:latin typeface="Times New Roman"/>
                <a:ea typeface="Times New Roman"/>
                <a:cs typeface="Times New Roman"/>
              </a:rPr>
              <a:t>Fredendall</a:t>
            </a:r>
            <a:r>
              <a:rPr lang="en-US" sz="1400" dirty="0">
                <a:latin typeface="Times New Roman"/>
                <a:ea typeface="Times New Roman"/>
                <a:cs typeface="Times New Roman"/>
              </a:rPr>
              <a:t> Funeral Home, 199 Main St., Altamont, with a graveside service to follow in St. John's Lutheran Cemetery, </a:t>
            </a:r>
            <a:r>
              <a:rPr lang="en-US" sz="1400" dirty="0" err="1">
                <a:latin typeface="Times New Roman"/>
                <a:ea typeface="Times New Roman"/>
                <a:cs typeface="Times New Roman"/>
              </a:rPr>
              <a:t>Colonie</a:t>
            </a:r>
            <a:r>
              <a:rPr lang="en-US" sz="1400" dirty="0">
                <a:latin typeface="Times New Roman"/>
                <a:ea typeface="Times New Roman"/>
                <a:cs typeface="Times New Roman"/>
              </a:rPr>
              <a:t>. </a:t>
            </a:r>
            <a:endParaRPr lang="en-US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a typeface="Calibri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1015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190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Jeff Pitcher 2/13/1991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Mary Ellen Bivona (Henzel) 12/31/1954 – Feb 1985</dc:title>
  <dc:creator>Donna</dc:creator>
  <cp:lastModifiedBy>Donna</cp:lastModifiedBy>
  <cp:revision>6</cp:revision>
  <cp:lastPrinted>2013-11-29T00:28:37Z</cp:lastPrinted>
  <dcterms:created xsi:type="dcterms:W3CDTF">2006-08-16T00:00:00Z</dcterms:created>
  <dcterms:modified xsi:type="dcterms:W3CDTF">2013-11-29T00:35:00Z</dcterms:modified>
</cp:coreProperties>
</file>