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2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4800"/>
            <a:ext cx="5829300" cy="12192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Jeff Pitcher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900" dirty="0" smtClean="0"/>
              <a:t>2/13/1991</a:t>
            </a:r>
            <a:endParaRPr lang="en-US" sz="4900" dirty="0"/>
          </a:p>
        </p:txBody>
      </p:sp>
      <p:sp>
        <p:nvSpPr>
          <p:cNvPr id="8" name="TextBox 7"/>
          <p:cNvSpPr txBox="1"/>
          <p:nvPr/>
        </p:nvSpPr>
        <p:spPr>
          <a:xfrm>
            <a:off x="756217" y="1676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74447" y="1676400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Pitcher\Pitcher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6" y="2117521"/>
            <a:ext cx="1719262" cy="22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Pitcher\PitcherGrade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774" y="2111632"/>
            <a:ext cx="2101523" cy="225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457200" y="4572000"/>
            <a:ext cx="5943600" cy="4691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Jeffrey R. Pitcher, 35, of Van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Vranken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 Avenue died Wednesday in Prince George's County, Md., after injuries sustained by being hit by a motor vehicle on a highway there.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Born in Albany, he lived in Guilderland for many years, moving to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Duanesburg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, where he lived for 12 years, then to Schenectady.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He was a graduate of Guilderland Central High School.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For many years he owned and operated Jeff's Lawn Service before an illness forced him to retire.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He was a member of the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Princetown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 Reformed Church.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Survivors include his mother, Ada Jean Pitcher of Schenectady; four sisters, Joan Lawrence and Wendy Pitcher, both of Schenectady, Ann Marie Baker of Clifton Park and Linda Jesse of Madisonville, Ky.; and his maternal grandmother,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Cordelia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Ponson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 of Schenectady.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ts val="2040"/>
              </a:lnSpc>
            </a:pPr>
            <a:r>
              <a:rPr lang="en-US" sz="1400" dirty="0">
                <a:latin typeface="Times New Roman"/>
                <a:ea typeface="Times New Roman"/>
                <a:cs typeface="Times New Roman"/>
              </a:rPr>
              <a:t>Calling hours will be from 10-11 a.m. Saturday in the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Fredendall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 Funeral Home, 199 Main St., Altamont, with a graveside service to follow in St. John's Lutheran Cemetery, </a:t>
            </a:r>
            <a:r>
              <a:rPr lang="en-US" sz="1400" dirty="0" err="1">
                <a:latin typeface="Times New Roman"/>
                <a:ea typeface="Times New Roman"/>
                <a:cs typeface="Times New Roman"/>
              </a:rPr>
              <a:t>Colonie</a:t>
            </a:r>
            <a:r>
              <a:rPr lang="en-US" sz="1400" dirty="0">
                <a:latin typeface="Times New Roman"/>
                <a:ea typeface="Times New Roman"/>
                <a:cs typeface="Times New Roman"/>
              </a:rPr>
              <a:t>. 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Jeff Pitcher 2/13/1991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6</cp:revision>
  <cp:lastPrinted>2013-11-29T00:28:37Z</cp:lastPrinted>
  <dcterms:created xsi:type="dcterms:W3CDTF">2006-08-16T00:00:00Z</dcterms:created>
  <dcterms:modified xsi:type="dcterms:W3CDTF">2013-11-29T00:35:00Z</dcterms:modified>
</cp:coreProperties>
</file>