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Bob Pelton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1/2/1955 – 1/1/2019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59391" y="24061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169" y="3124200"/>
            <a:ext cx="2596244" cy="328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Bob Pelton 1/2/1955 – 1/1/2019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2020-04-11T00:48:19Z</dcterms:modified>
</cp:coreProperties>
</file>