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3951" y="449743"/>
            <a:ext cx="5829300" cy="16552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Bob Pelton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1/2/1955 – 1/1/2019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9391" y="24061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169" y="3124200"/>
            <a:ext cx="2596244" cy="328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Bob Pelton 1/2/1955 – 1/1/2019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11</cp:revision>
  <cp:lastPrinted>2018-08-16T22:56:04Z</cp:lastPrinted>
  <dcterms:created xsi:type="dcterms:W3CDTF">2006-08-16T00:00:00Z</dcterms:created>
  <dcterms:modified xsi:type="dcterms:W3CDTF">2020-04-11T00:48:19Z</dcterms:modified>
</cp:coreProperties>
</file>