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Johnnie </a:t>
            </a:r>
            <a:r>
              <a:rPr lang="en-US" dirty="0" err="1" smtClean="0"/>
              <a:t>Palcic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2/15/2016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6333" y="190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333" y="6280666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Class 1973 Book\Palcic\Palci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51" y="2274332"/>
            <a:ext cx="1200738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Class 1973 Book\Palcic\Palcic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90" y="6858000"/>
            <a:ext cx="1457325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Class 1973 Book\Palcic\Palcic-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51" y="4420409"/>
            <a:ext cx="1200738" cy="153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onna\Desktop\Class 1973 Book\Palcic\PalcicObit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25650"/>
            <a:ext cx="1590675" cy="577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onna\Desktop\Class 1973 Book\Palcic\PalcicObit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06182"/>
            <a:ext cx="1560513" cy="437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Johnnie Palcic 2/15/2016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2018-08-17T01:18:50Z</dcterms:modified>
</cp:coreProperties>
</file>