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125" y="1524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Orsini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12/21/1954 – 2/19/2008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45159" y="176064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760649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1st Grade</a:t>
            </a:r>
            <a:endParaRPr lang="en-US" dirty="0"/>
          </a:p>
        </p:txBody>
      </p:sp>
      <p:pic>
        <p:nvPicPr>
          <p:cNvPr id="3" name="Picture 2" descr="C:\Users\Donna\Desktop\Memory Book\Orsini\OrsiniGrad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79" y="2175988"/>
            <a:ext cx="1885172" cy="280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Orsini\OrsiniGrade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160" y="2142422"/>
            <a:ext cx="2171033" cy="283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7282" y="5410200"/>
            <a:ext cx="6553200" cy="352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err="1">
                <a:ea typeface="Calibri"/>
                <a:cs typeface="Times New Roman"/>
              </a:rPr>
              <a:t>Orsini</a:t>
            </a:r>
            <a:r>
              <a:rPr lang="en-US" sz="1600" dirty="0">
                <a:ea typeface="Calibri"/>
                <a:cs typeface="Times New Roman"/>
              </a:rPr>
              <a:t>, David E. ALTAMONT David E. </a:t>
            </a:r>
            <a:r>
              <a:rPr lang="en-US" sz="1600" dirty="0" err="1">
                <a:ea typeface="Calibri"/>
                <a:cs typeface="Times New Roman"/>
              </a:rPr>
              <a:t>Orsini</a:t>
            </a:r>
            <a:r>
              <a:rPr lang="en-US" sz="1600" dirty="0">
                <a:ea typeface="Calibri"/>
                <a:cs typeface="Times New Roman"/>
              </a:rPr>
              <a:t>, 53, died Tuesday, February 19, 2008 at Hospice Inn at St. Peter's Hospital. He is the beloved son of Edward D. and Betty </a:t>
            </a:r>
            <a:r>
              <a:rPr lang="en-US" sz="1600" dirty="0" err="1">
                <a:ea typeface="Calibri"/>
                <a:cs typeface="Times New Roman"/>
              </a:rPr>
              <a:t>Orsini</a:t>
            </a:r>
            <a:r>
              <a:rPr lang="en-US" sz="1600" dirty="0">
                <a:ea typeface="Calibri"/>
                <a:cs typeface="Times New Roman"/>
              </a:rPr>
              <a:t>; the brother of Kathleen Lambing of Calif. and Linda </a:t>
            </a:r>
            <a:r>
              <a:rPr lang="en-US" sz="1600" dirty="0" err="1">
                <a:ea typeface="Calibri"/>
                <a:cs typeface="Times New Roman"/>
              </a:rPr>
              <a:t>Beloncik</a:t>
            </a:r>
            <a:r>
              <a:rPr lang="en-US" sz="1600" dirty="0">
                <a:ea typeface="Calibri"/>
                <a:cs typeface="Times New Roman"/>
              </a:rPr>
              <a:t> of Rotterdam; uncle of Brianne and James </a:t>
            </a:r>
            <a:r>
              <a:rPr lang="en-US" sz="1600" dirty="0" err="1">
                <a:ea typeface="Calibri"/>
                <a:cs typeface="Times New Roman"/>
              </a:rPr>
              <a:t>Nyahay</a:t>
            </a:r>
            <a:r>
              <a:rPr lang="en-US" sz="1600" dirty="0">
                <a:ea typeface="Calibri"/>
                <a:cs typeface="Times New Roman"/>
              </a:rPr>
              <a:t> of Rotterdam, Dina </a:t>
            </a:r>
            <a:r>
              <a:rPr lang="en-US" sz="1600" dirty="0" err="1">
                <a:ea typeface="Calibri"/>
                <a:cs typeface="Times New Roman"/>
              </a:rPr>
              <a:t>Furnari</a:t>
            </a:r>
            <a:r>
              <a:rPr lang="en-US" sz="1600" dirty="0">
                <a:ea typeface="Calibri"/>
                <a:cs typeface="Times New Roman"/>
              </a:rPr>
              <a:t> and Joe </a:t>
            </a:r>
            <a:r>
              <a:rPr lang="en-US" sz="1600" dirty="0" err="1">
                <a:ea typeface="Calibri"/>
                <a:cs typeface="Times New Roman"/>
              </a:rPr>
              <a:t>Vause</a:t>
            </a:r>
            <a:r>
              <a:rPr lang="en-US" sz="1600" dirty="0">
                <a:ea typeface="Calibri"/>
                <a:cs typeface="Times New Roman"/>
              </a:rPr>
              <a:t> of </a:t>
            </a:r>
            <a:r>
              <a:rPr lang="en-US" sz="1600" dirty="0" err="1">
                <a:ea typeface="Calibri"/>
                <a:cs typeface="Times New Roman"/>
              </a:rPr>
              <a:t>Colonie</a:t>
            </a:r>
            <a:r>
              <a:rPr lang="en-US" sz="1600" dirty="0">
                <a:ea typeface="Calibri"/>
                <a:cs typeface="Times New Roman"/>
              </a:rPr>
              <a:t>, Jennifer and Holly Lambing of Calif.; grand uncle of Jimmy </a:t>
            </a:r>
            <a:r>
              <a:rPr lang="en-US" sz="1600" dirty="0" err="1">
                <a:ea typeface="Calibri"/>
                <a:cs typeface="Times New Roman"/>
              </a:rPr>
              <a:t>Nyahay</a:t>
            </a:r>
            <a:r>
              <a:rPr lang="en-US" sz="1600" dirty="0">
                <a:ea typeface="Calibri"/>
                <a:cs typeface="Times New Roman"/>
              </a:rPr>
              <a:t>; cousin and nephew of many; and a friend to everyone who has ever met him. David loved camping and his Harley Davidson. A funeral service will be held Sunday at 1 p.m. at the </a:t>
            </a:r>
            <a:r>
              <a:rPr lang="en-US" sz="1600" dirty="0" err="1">
                <a:ea typeface="Calibri"/>
                <a:cs typeface="Times New Roman"/>
              </a:rPr>
              <a:t>Fredendall</a:t>
            </a:r>
            <a:r>
              <a:rPr lang="en-US" sz="1600" dirty="0">
                <a:ea typeface="Calibri"/>
                <a:cs typeface="Times New Roman"/>
              </a:rPr>
              <a:t> Funeral Home, Altamont. Calling hours will be prior to the service from 9 a.m. to 1 p.m. Burial is in Fairview Cemetery, Altamont. In lieu of flowers donations may be made to Community Hospice, 445 New </a:t>
            </a:r>
            <a:r>
              <a:rPr lang="en-US" sz="1600" dirty="0" err="1">
                <a:ea typeface="Calibri"/>
                <a:cs typeface="Times New Roman"/>
              </a:rPr>
              <a:t>Karner</a:t>
            </a:r>
            <a:r>
              <a:rPr lang="en-US" sz="1600" dirty="0">
                <a:ea typeface="Calibri"/>
                <a:cs typeface="Times New Roman"/>
              </a:rPr>
              <a:t> Rd., Albany, NY 12205</a:t>
            </a:r>
            <a:r>
              <a:rPr lang="en-US" dirty="0">
                <a:ea typeface="Calibri"/>
                <a:cs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436" y="609600"/>
            <a:ext cx="58293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Orsini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8" name="Picture 4" descr="C:\Users\Donna\Desktop\Memory Book\Orsini\OrsiniAdul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1828800"/>
            <a:ext cx="38385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3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David Orsini 12/21/1954 – 2/19/2008</vt:lpstr>
      <vt:lpstr>David Orsini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2013-11-17T13:48:36Z</cp:lastPrinted>
  <dcterms:created xsi:type="dcterms:W3CDTF">2006-08-16T00:00:00Z</dcterms:created>
  <dcterms:modified xsi:type="dcterms:W3CDTF">2013-11-17T13:54:12Z</dcterms:modified>
</cp:coreProperties>
</file>