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7102475" cy="93694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7" d="100"/>
          <a:sy n="47" d="100"/>
        </p:scale>
        <p:origin x="1810" y="6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onna Schadow" userId="ebfceb9c6de8a72a" providerId="LiveId" clId="{130963C5-9F4A-4B5B-9FD5-687BD5607F3E}"/>
    <pc:docChg chg="custSel delSld modSld">
      <pc:chgData name="Donna Schadow" userId="ebfceb9c6de8a72a" providerId="LiveId" clId="{130963C5-9F4A-4B5B-9FD5-687BD5607F3E}" dt="2023-06-01T01:26:29.143" v="62" actId="1076"/>
      <pc:docMkLst>
        <pc:docMk/>
      </pc:docMkLst>
      <pc:sldChg chg="addSp delSp modSp mod">
        <pc:chgData name="Donna Schadow" userId="ebfceb9c6de8a72a" providerId="LiveId" clId="{130963C5-9F4A-4B5B-9FD5-687BD5607F3E}" dt="2023-06-01T01:26:29.143" v="62" actId="1076"/>
        <pc:sldMkLst>
          <pc:docMk/>
          <pc:sldMk cId="3610157404" sldId="256"/>
        </pc:sldMkLst>
        <pc:spChg chg="mod">
          <ac:chgData name="Donna Schadow" userId="ebfceb9c6de8a72a" providerId="LiveId" clId="{130963C5-9F4A-4B5B-9FD5-687BD5607F3E}" dt="2023-06-01T01:21:58.223" v="43" actId="20577"/>
          <ac:spMkLst>
            <pc:docMk/>
            <pc:sldMk cId="3610157404" sldId="256"/>
            <ac:spMk id="2" creationId="{00000000-0000-0000-0000-000000000000}"/>
          </ac:spMkLst>
        </pc:spChg>
        <pc:spChg chg="mod">
          <ac:chgData name="Donna Schadow" userId="ebfceb9c6de8a72a" providerId="LiveId" clId="{130963C5-9F4A-4B5B-9FD5-687BD5607F3E}" dt="2023-06-01T01:26:29.143" v="62" actId="1076"/>
          <ac:spMkLst>
            <pc:docMk/>
            <pc:sldMk cId="3610157404" sldId="256"/>
            <ac:spMk id="9" creationId="{00000000-0000-0000-0000-000000000000}"/>
          </ac:spMkLst>
        </pc:spChg>
        <pc:picChg chg="del">
          <ac:chgData name="Donna Schadow" userId="ebfceb9c6de8a72a" providerId="LiveId" clId="{130963C5-9F4A-4B5B-9FD5-687BD5607F3E}" dt="2023-06-01T01:18:50.908" v="0" actId="478"/>
          <ac:picMkLst>
            <pc:docMk/>
            <pc:sldMk cId="3610157404" sldId="256"/>
            <ac:picMk id="3" creationId="{00000000-0000-0000-0000-000000000000}"/>
          </ac:picMkLst>
        </pc:picChg>
        <pc:picChg chg="add mod">
          <ac:chgData name="Donna Schadow" userId="ebfceb9c6de8a72a" providerId="LiveId" clId="{130963C5-9F4A-4B5B-9FD5-687BD5607F3E}" dt="2023-06-01T01:26:26.041" v="61" actId="1076"/>
          <ac:picMkLst>
            <pc:docMk/>
            <pc:sldMk cId="3610157404" sldId="256"/>
            <ac:picMk id="5" creationId="{96252F07-876E-CB89-0DA5-405184340743}"/>
          </ac:picMkLst>
        </pc:picChg>
        <pc:picChg chg="add mod">
          <ac:chgData name="Donna Schadow" userId="ebfceb9c6de8a72a" providerId="LiveId" clId="{130963C5-9F4A-4B5B-9FD5-687BD5607F3E}" dt="2023-06-01T01:26:24.056" v="60" actId="1076"/>
          <ac:picMkLst>
            <pc:docMk/>
            <pc:sldMk cId="3610157404" sldId="256"/>
            <ac:picMk id="7" creationId="{BE589B97-4E3C-AB2B-09E3-303648A110E5}"/>
          </ac:picMkLst>
        </pc:picChg>
        <pc:picChg chg="add mod">
          <ac:chgData name="Donna Schadow" userId="ebfceb9c6de8a72a" providerId="LiveId" clId="{130963C5-9F4A-4B5B-9FD5-687BD5607F3E}" dt="2023-06-01T01:26:17.752" v="59" actId="14100"/>
          <ac:picMkLst>
            <pc:docMk/>
            <pc:sldMk cId="3610157404" sldId="256"/>
            <ac:picMk id="10" creationId="{2DB250FA-3409-6C32-CE70-9A8F3975A4E2}"/>
          </ac:picMkLst>
        </pc:picChg>
      </pc:sldChg>
      <pc:sldChg chg="delSp modSp del mod">
        <pc:chgData name="Donna Schadow" userId="ebfceb9c6de8a72a" providerId="LiveId" clId="{130963C5-9F4A-4B5B-9FD5-687BD5607F3E}" dt="2023-06-01T01:26:11.356" v="58" actId="47"/>
        <pc:sldMkLst>
          <pc:docMk/>
          <pc:sldMk cId="1015023270" sldId="257"/>
        </pc:sldMkLst>
        <pc:spChg chg="del mod">
          <ac:chgData name="Donna Schadow" userId="ebfceb9c6de8a72a" providerId="LiveId" clId="{130963C5-9F4A-4B5B-9FD5-687BD5607F3E}" dt="2023-06-01T01:26:07.083" v="55" actId="478"/>
          <ac:spMkLst>
            <pc:docMk/>
            <pc:sldMk cId="1015023270" sldId="257"/>
            <ac:spMk id="2" creationId="{00000000-0000-0000-0000-000000000000}"/>
          </ac:spMkLst>
        </pc:spChg>
        <pc:spChg chg="del mod">
          <ac:chgData name="Donna Schadow" userId="ebfceb9c6de8a72a" providerId="LiveId" clId="{130963C5-9F4A-4B5B-9FD5-687BD5607F3E}" dt="2023-06-01T01:26:07.083" v="57"/>
          <ac:spMkLst>
            <pc:docMk/>
            <pc:sldMk cId="1015023270" sldId="257"/>
            <ac:spMk id="4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5/31/2023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5/31/2023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5/31/2023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5/31/2023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5/31/2023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5/31/2023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5/31/2023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00438" y="228600"/>
            <a:ext cx="5829300" cy="1655233"/>
          </a:xfrm>
        </p:spPr>
        <p:txBody>
          <a:bodyPr>
            <a:normAutofit/>
          </a:bodyPr>
          <a:lstStyle/>
          <a:p>
            <a:r>
              <a:rPr lang="en-US" dirty="0"/>
              <a:t>Bruce Odea</a:t>
            </a:r>
            <a:br>
              <a:rPr lang="en-US" dirty="0"/>
            </a:br>
            <a:r>
              <a:rPr lang="en-US" dirty="0"/>
              <a:t>4/17/2023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378921" y="1849024"/>
            <a:ext cx="18478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12</a:t>
            </a:r>
            <a:r>
              <a:rPr lang="en-US" baseline="30000" dirty="0"/>
              <a:t>th</a:t>
            </a:r>
            <a:r>
              <a:rPr lang="en-US" dirty="0"/>
              <a:t> Grade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6252F07-876E-CB89-0DA5-40518434074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7426" y="2318479"/>
            <a:ext cx="2153902" cy="2443843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BE589B97-4E3C-AB2B-09E3-303648A110E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42461" y="2286899"/>
            <a:ext cx="2017617" cy="2449286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2DB250FA-3409-6C32-CE70-9A8F3975A4E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52490" y="5096845"/>
            <a:ext cx="6295959" cy="38185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01574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6</Words>
  <Application>Microsoft Office PowerPoint</Application>
  <PresentationFormat>On-screen Show (4:3)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Bruce Odea 4/17/2023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Mary Ellen Bivona (Henzel) 12/31/1954 – Feb 1985</dc:title>
  <dc:creator>Donna</dc:creator>
  <cp:lastModifiedBy>Donna Schadow</cp:lastModifiedBy>
  <cp:revision>5</cp:revision>
  <cp:lastPrinted>2013-12-21T03:20:35Z</cp:lastPrinted>
  <dcterms:created xsi:type="dcterms:W3CDTF">2006-08-16T00:00:00Z</dcterms:created>
  <dcterms:modified xsi:type="dcterms:W3CDTF">2023-06-01T01:26:42Z</dcterms:modified>
</cp:coreProperties>
</file>