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3951" y="449743"/>
            <a:ext cx="5829300" cy="165523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Tom Noonan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10/1/2015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42931" y="2590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21469" y="2590800"/>
            <a:ext cx="184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47" y="6248400"/>
            <a:ext cx="5943600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Users\Donna\Desktop\Class 1973 Book\Noonan\Noonan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138" y="3085305"/>
            <a:ext cx="1236501" cy="170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onna\Desktop\Class 1973 Book\Noonan\Noonan1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583" y="3085305"/>
            <a:ext cx="1368425" cy="170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015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Tom Noonan 10/1/2015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 Ellen Bivona (Henzel) 12/31/1954 – Feb 1985</dc:title>
  <dc:creator>Donna</dc:creator>
  <cp:lastModifiedBy>Donna</cp:lastModifiedBy>
  <cp:revision>11</cp:revision>
  <cp:lastPrinted>2018-08-16T22:56:04Z</cp:lastPrinted>
  <dcterms:created xsi:type="dcterms:W3CDTF">2006-08-16T00:00:00Z</dcterms:created>
  <dcterms:modified xsi:type="dcterms:W3CDTF">2018-08-17T00:33:12Z</dcterms:modified>
</cp:coreProperties>
</file>