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Tom Noonan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10/1/2015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2931" y="2590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1469" y="25908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47" y="6248400"/>
            <a:ext cx="594360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Donna\Desktop\Class 1973 Book\Noonan\Noonan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138" y="3085305"/>
            <a:ext cx="1236501" cy="170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Class 1973 Book\Noonan\Noonan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83" y="3085305"/>
            <a:ext cx="1368425" cy="170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Tom Noonan 10/1/2015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2018-08-17T00:33:12Z</dcterms:modified>
</cp:coreProperties>
</file>