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7102475" cy="93694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2314" y="43"/>
      </p:cViewPr>
      <p:guideLst>
        <p:guide orient="horz" pos="2880"/>
        <p:guide pos="216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nna Schadow" userId="ebfceb9c6de8a72a" providerId="LiveId" clId="{8D2C9A79-1AAD-4F79-9D2E-085DDB1D56E6}"/>
    <pc:docChg chg="custSel modSld">
      <pc:chgData name="Donna Schadow" userId="ebfceb9c6de8a72a" providerId="LiveId" clId="{8D2C9A79-1AAD-4F79-9D2E-085DDB1D56E6}" dt="2023-06-02T02:22:18.244" v="115" actId="1076"/>
      <pc:docMkLst>
        <pc:docMk/>
      </pc:docMkLst>
      <pc:sldChg chg="addSp delSp modSp mod">
        <pc:chgData name="Donna Schadow" userId="ebfceb9c6de8a72a" providerId="LiveId" clId="{8D2C9A79-1AAD-4F79-9D2E-085DDB1D56E6}" dt="2023-06-02T02:22:18.244" v="115" actId="1076"/>
        <pc:sldMkLst>
          <pc:docMk/>
          <pc:sldMk cId="3610157404" sldId="256"/>
        </pc:sldMkLst>
        <pc:spChg chg="mod">
          <ac:chgData name="Donna Schadow" userId="ebfceb9c6de8a72a" providerId="LiveId" clId="{8D2C9A79-1AAD-4F79-9D2E-085DDB1D56E6}" dt="2023-06-02T02:20:35.663" v="105" actId="20577"/>
          <ac:spMkLst>
            <pc:docMk/>
            <pc:sldMk cId="3610157404" sldId="256"/>
            <ac:spMk id="2" creationId="{00000000-0000-0000-0000-000000000000}"/>
          </ac:spMkLst>
        </pc:spChg>
        <pc:spChg chg="add mod">
          <ac:chgData name="Donna Schadow" userId="ebfceb9c6de8a72a" providerId="LiveId" clId="{8D2C9A79-1AAD-4F79-9D2E-085DDB1D56E6}" dt="2023-06-02T02:22:18.244" v="115" actId="1076"/>
          <ac:spMkLst>
            <pc:docMk/>
            <pc:sldMk cId="3610157404" sldId="256"/>
            <ac:spMk id="3" creationId="{96343DF4-5FB6-E3A7-5D20-2951F0E06EC7}"/>
          </ac:spMkLst>
        </pc:spChg>
        <pc:spChg chg="add mod">
          <ac:chgData name="Donna Schadow" userId="ebfceb9c6de8a72a" providerId="LiveId" clId="{8D2C9A79-1AAD-4F79-9D2E-085DDB1D56E6}" dt="2023-06-02T02:22:11.076" v="114" actId="14100"/>
          <ac:spMkLst>
            <pc:docMk/>
            <pc:sldMk cId="3610157404" sldId="256"/>
            <ac:spMk id="8" creationId="{F409214F-DB70-31DA-E068-3FA66AE03281}"/>
          </ac:spMkLst>
        </pc:spChg>
        <pc:spChg chg="del">
          <ac:chgData name="Donna Schadow" userId="ebfceb9c6de8a72a" providerId="LiveId" clId="{8D2C9A79-1AAD-4F79-9D2E-085DDB1D56E6}" dt="2023-06-02T02:08:03.308" v="40" actId="478"/>
          <ac:spMkLst>
            <pc:docMk/>
            <pc:sldMk cId="3610157404" sldId="256"/>
            <ac:spMk id="9" creationId="{00000000-0000-0000-0000-000000000000}"/>
          </ac:spMkLst>
        </pc:spChg>
        <pc:picChg chg="del">
          <ac:chgData name="Donna Schadow" userId="ebfceb9c6de8a72a" providerId="LiveId" clId="{8D2C9A79-1AAD-4F79-9D2E-085DDB1D56E6}" dt="2023-06-02T02:07:57.797" v="38" actId="478"/>
          <ac:picMkLst>
            <pc:docMk/>
            <pc:sldMk cId="3610157404" sldId="256"/>
            <ac:picMk id="5" creationId="{96252F07-876E-CB89-0DA5-405184340743}"/>
          </ac:picMkLst>
        </pc:picChg>
        <pc:picChg chg="add mod">
          <ac:chgData name="Donna Schadow" userId="ebfceb9c6de8a72a" providerId="LiveId" clId="{8D2C9A79-1AAD-4F79-9D2E-085DDB1D56E6}" dt="2023-06-02T02:21:54.647" v="111" actId="1076"/>
          <ac:picMkLst>
            <pc:docMk/>
            <pc:sldMk cId="3610157404" sldId="256"/>
            <ac:picMk id="6" creationId="{A16C9FB3-1BA7-5AAF-E89C-6DF89AB83B4D}"/>
          </ac:picMkLst>
        </pc:picChg>
        <pc:picChg chg="del">
          <ac:chgData name="Donna Schadow" userId="ebfceb9c6de8a72a" providerId="LiveId" clId="{8D2C9A79-1AAD-4F79-9D2E-085DDB1D56E6}" dt="2023-06-02T02:07:58.823" v="39" actId="478"/>
          <ac:picMkLst>
            <pc:docMk/>
            <pc:sldMk cId="3610157404" sldId="256"/>
            <ac:picMk id="7" creationId="{BE589B97-4E3C-AB2B-09E3-303648A110E5}"/>
          </ac:picMkLst>
        </pc:picChg>
        <pc:picChg chg="del">
          <ac:chgData name="Donna Schadow" userId="ebfceb9c6de8a72a" providerId="LiveId" clId="{8D2C9A79-1AAD-4F79-9D2E-085DDB1D56E6}" dt="2023-06-02T02:06:59.161" v="0" actId="478"/>
          <ac:picMkLst>
            <pc:docMk/>
            <pc:sldMk cId="3610157404" sldId="256"/>
            <ac:picMk id="10" creationId="{2DB250FA-3409-6C32-CE70-9A8F3975A4E2}"/>
          </ac:picMkLst>
        </pc:picChg>
      </pc:sldChg>
    </pc:docChg>
  </pc:docChgLst>
  <pc:docChgLst>
    <pc:chgData name="Donna Schadow" userId="ebfceb9c6de8a72a" providerId="LiveId" clId="{130963C5-9F4A-4B5B-9FD5-687BD5607F3E}"/>
    <pc:docChg chg="custSel delSld modSld">
      <pc:chgData name="Donna Schadow" userId="ebfceb9c6de8a72a" providerId="LiveId" clId="{130963C5-9F4A-4B5B-9FD5-687BD5607F3E}" dt="2023-06-01T01:26:29.143" v="62" actId="1076"/>
      <pc:docMkLst>
        <pc:docMk/>
      </pc:docMkLst>
      <pc:sldChg chg="addSp delSp modSp mod">
        <pc:chgData name="Donna Schadow" userId="ebfceb9c6de8a72a" providerId="LiveId" clId="{130963C5-9F4A-4B5B-9FD5-687BD5607F3E}" dt="2023-06-01T01:26:29.143" v="62" actId="1076"/>
        <pc:sldMkLst>
          <pc:docMk/>
          <pc:sldMk cId="3610157404" sldId="256"/>
        </pc:sldMkLst>
        <pc:spChg chg="mod">
          <ac:chgData name="Donna Schadow" userId="ebfceb9c6de8a72a" providerId="LiveId" clId="{130963C5-9F4A-4B5B-9FD5-687BD5607F3E}" dt="2023-06-01T01:21:58.223" v="43" actId="20577"/>
          <ac:spMkLst>
            <pc:docMk/>
            <pc:sldMk cId="3610157404" sldId="256"/>
            <ac:spMk id="2" creationId="{00000000-0000-0000-0000-000000000000}"/>
          </ac:spMkLst>
        </pc:spChg>
        <pc:spChg chg="mod">
          <ac:chgData name="Donna Schadow" userId="ebfceb9c6de8a72a" providerId="LiveId" clId="{130963C5-9F4A-4B5B-9FD5-687BD5607F3E}" dt="2023-06-01T01:26:29.143" v="62" actId="1076"/>
          <ac:spMkLst>
            <pc:docMk/>
            <pc:sldMk cId="3610157404" sldId="256"/>
            <ac:spMk id="9" creationId="{00000000-0000-0000-0000-000000000000}"/>
          </ac:spMkLst>
        </pc:spChg>
        <pc:picChg chg="del">
          <ac:chgData name="Donna Schadow" userId="ebfceb9c6de8a72a" providerId="LiveId" clId="{130963C5-9F4A-4B5B-9FD5-687BD5607F3E}" dt="2023-06-01T01:18:50.908" v="0" actId="478"/>
          <ac:picMkLst>
            <pc:docMk/>
            <pc:sldMk cId="3610157404" sldId="256"/>
            <ac:picMk id="3" creationId="{00000000-0000-0000-0000-000000000000}"/>
          </ac:picMkLst>
        </pc:picChg>
        <pc:picChg chg="add mod">
          <ac:chgData name="Donna Schadow" userId="ebfceb9c6de8a72a" providerId="LiveId" clId="{130963C5-9F4A-4B5B-9FD5-687BD5607F3E}" dt="2023-06-01T01:26:26.041" v="61" actId="1076"/>
          <ac:picMkLst>
            <pc:docMk/>
            <pc:sldMk cId="3610157404" sldId="256"/>
            <ac:picMk id="5" creationId="{96252F07-876E-CB89-0DA5-405184340743}"/>
          </ac:picMkLst>
        </pc:picChg>
        <pc:picChg chg="add mod">
          <ac:chgData name="Donna Schadow" userId="ebfceb9c6de8a72a" providerId="LiveId" clId="{130963C5-9F4A-4B5B-9FD5-687BD5607F3E}" dt="2023-06-01T01:26:24.056" v="60" actId="1076"/>
          <ac:picMkLst>
            <pc:docMk/>
            <pc:sldMk cId="3610157404" sldId="256"/>
            <ac:picMk id="7" creationId="{BE589B97-4E3C-AB2B-09E3-303648A110E5}"/>
          </ac:picMkLst>
        </pc:picChg>
        <pc:picChg chg="add mod">
          <ac:chgData name="Donna Schadow" userId="ebfceb9c6de8a72a" providerId="LiveId" clId="{130963C5-9F4A-4B5B-9FD5-687BD5607F3E}" dt="2023-06-01T01:26:17.752" v="59" actId="14100"/>
          <ac:picMkLst>
            <pc:docMk/>
            <pc:sldMk cId="3610157404" sldId="256"/>
            <ac:picMk id="10" creationId="{2DB250FA-3409-6C32-CE70-9A8F3975A4E2}"/>
          </ac:picMkLst>
        </pc:picChg>
      </pc:sldChg>
      <pc:sldChg chg="delSp modSp del mod">
        <pc:chgData name="Donna Schadow" userId="ebfceb9c6de8a72a" providerId="LiveId" clId="{130963C5-9F4A-4B5B-9FD5-687BD5607F3E}" dt="2023-06-01T01:26:11.356" v="58" actId="47"/>
        <pc:sldMkLst>
          <pc:docMk/>
          <pc:sldMk cId="1015023270" sldId="257"/>
        </pc:sldMkLst>
        <pc:spChg chg="del mod">
          <ac:chgData name="Donna Schadow" userId="ebfceb9c6de8a72a" providerId="LiveId" clId="{130963C5-9F4A-4B5B-9FD5-687BD5607F3E}" dt="2023-06-01T01:26:07.083" v="55" actId="478"/>
          <ac:spMkLst>
            <pc:docMk/>
            <pc:sldMk cId="1015023270" sldId="257"/>
            <ac:spMk id="2" creationId="{00000000-0000-0000-0000-000000000000}"/>
          </ac:spMkLst>
        </pc:spChg>
        <pc:spChg chg="del mod">
          <ac:chgData name="Donna Schadow" userId="ebfceb9c6de8a72a" providerId="LiveId" clId="{130963C5-9F4A-4B5B-9FD5-687BD5607F3E}" dt="2023-06-01T01:26:07.083" v="57"/>
          <ac:spMkLst>
            <pc:docMk/>
            <pc:sldMk cId="1015023270" sldId="257"/>
            <ac:spMk id="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6/1/2023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6/1/2023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6/1/2023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6/1/2023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6/1/2023</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0438" y="228600"/>
            <a:ext cx="5829300" cy="1655233"/>
          </a:xfrm>
        </p:spPr>
        <p:txBody>
          <a:bodyPr>
            <a:normAutofit/>
          </a:bodyPr>
          <a:lstStyle/>
          <a:p>
            <a:r>
              <a:rPr lang="en-US" dirty="0"/>
              <a:t>William Henry Mink IV</a:t>
            </a:r>
            <a:br>
              <a:rPr lang="en-US" dirty="0"/>
            </a:br>
            <a:r>
              <a:rPr lang="en-US" dirty="0"/>
              <a:t>3/1/1954 - 1/8/2022</a:t>
            </a:r>
          </a:p>
        </p:txBody>
      </p:sp>
      <p:sp>
        <p:nvSpPr>
          <p:cNvPr id="3" name="TextBox 2">
            <a:extLst>
              <a:ext uri="{FF2B5EF4-FFF2-40B4-BE49-F238E27FC236}">
                <a16:creationId xmlns:a16="http://schemas.microsoft.com/office/drawing/2014/main" id="{96343DF4-5FB6-E3A7-5D20-2951F0E06EC7}"/>
              </a:ext>
            </a:extLst>
          </p:cNvPr>
          <p:cNvSpPr txBox="1"/>
          <p:nvPr/>
        </p:nvSpPr>
        <p:spPr>
          <a:xfrm>
            <a:off x="514350" y="3487097"/>
            <a:ext cx="5829300" cy="5047536"/>
          </a:xfrm>
          <a:prstGeom prst="rect">
            <a:avLst/>
          </a:prstGeom>
          <a:noFill/>
        </p:spPr>
        <p:txBody>
          <a:bodyPr wrap="square" rtlCol="0">
            <a:spAutoFit/>
          </a:bodyPr>
          <a:lstStyle/>
          <a:p>
            <a:endParaRPr lang="en-US" sz="1400" dirty="0"/>
          </a:p>
          <a:p>
            <a:r>
              <a:rPr lang="en-US" sz="1400" dirty="0"/>
              <a:t>Bill was very proud of his service in the Navy.  Bill retired at 20 years as an Aviation Electronics Technician Senior Chief. He spent his career as an aircrewman flying on P-3 aircraft. He also served as Maintenance Chief in Keflavik Iceland. He is a member of the American Legion as well as a lifetime member of the Veterans of Foreign Wars. </a:t>
            </a:r>
          </a:p>
          <a:p>
            <a:endParaRPr lang="en-US" sz="1400" dirty="0"/>
          </a:p>
          <a:p>
            <a:r>
              <a:rPr lang="en-US" sz="1400" dirty="0"/>
              <a:t>He continued his career at the US Postal Service in the bulk mail facility in Denver, Colorado. He went on to further himself and was supported by his wife while he earned his degree in Workforce Education and Training. This led to his success in assisting Wyoming State Penitentiary inmate to adjust and re-enter into public life. He since worked as manager of O’Reilly Auto Parts then clerk at Walmart. He is survived by his spouse of 26 years, his son David Mink, step-son Chris (</a:t>
            </a:r>
            <a:r>
              <a:rPr lang="en-US" sz="1400" dirty="0" err="1"/>
              <a:t>Kaurice</a:t>
            </a:r>
            <a:r>
              <a:rPr lang="en-US" sz="1400" dirty="0"/>
              <a:t>) Blesse', son Butch, and daughter Jennifer; mother Betty Mink; brother Greg Mink; and sister Judith Mink. </a:t>
            </a:r>
          </a:p>
          <a:p>
            <a:endParaRPr lang="en-US" sz="1400" dirty="0"/>
          </a:p>
          <a:p>
            <a:r>
              <a:rPr lang="en-US" sz="1400" dirty="0"/>
              <a:t>He preceded in death by father, William H. Mink III. </a:t>
            </a:r>
          </a:p>
          <a:p>
            <a:endParaRPr lang="en-US" sz="1400" dirty="0"/>
          </a:p>
          <a:p>
            <a:r>
              <a:rPr lang="en-US" sz="1400" dirty="0"/>
              <a:t>A Celebration of Life will be held Wednesday, January 19th at the </a:t>
            </a:r>
            <a:r>
              <a:rPr lang="en-US" sz="1400" dirty="0" err="1"/>
              <a:t>Econolodge</a:t>
            </a:r>
            <a:r>
              <a:rPr lang="en-US" sz="1400" dirty="0"/>
              <a:t> of Rawlins in the Wyoming Room from 2:00 pm to 4:00 pm. </a:t>
            </a:r>
          </a:p>
          <a:p>
            <a:endParaRPr lang="en-US" sz="1400" dirty="0"/>
          </a:p>
          <a:p>
            <a:r>
              <a:rPr lang="en-US" sz="1400" dirty="0"/>
              <a:t>Memorial donations may be made to American Heart Association, American Cancer Society, Pet Partners of Rawlins</a:t>
            </a:r>
          </a:p>
        </p:txBody>
      </p:sp>
      <p:pic>
        <p:nvPicPr>
          <p:cNvPr id="6" name="Picture 5">
            <a:extLst>
              <a:ext uri="{FF2B5EF4-FFF2-40B4-BE49-F238E27FC236}">
                <a16:creationId xmlns:a16="http://schemas.microsoft.com/office/drawing/2014/main" id="{A16C9FB3-1BA7-5AAF-E89C-6DF89AB83B4D}"/>
              </a:ext>
            </a:extLst>
          </p:cNvPr>
          <p:cNvPicPr>
            <a:picLocks noChangeAspect="1"/>
          </p:cNvPicPr>
          <p:nvPr/>
        </p:nvPicPr>
        <p:blipFill>
          <a:blip r:embed="rId2"/>
          <a:stretch>
            <a:fillRect/>
          </a:stretch>
        </p:blipFill>
        <p:spPr>
          <a:xfrm>
            <a:off x="762000" y="1883833"/>
            <a:ext cx="1234547" cy="1623201"/>
          </a:xfrm>
          <a:prstGeom prst="rect">
            <a:avLst/>
          </a:prstGeom>
        </p:spPr>
      </p:pic>
      <p:sp>
        <p:nvSpPr>
          <p:cNvPr id="8" name="TextBox 7">
            <a:extLst>
              <a:ext uri="{FF2B5EF4-FFF2-40B4-BE49-F238E27FC236}">
                <a16:creationId xmlns:a16="http://schemas.microsoft.com/office/drawing/2014/main" id="{F409214F-DB70-31DA-E068-3FA66AE03281}"/>
              </a:ext>
            </a:extLst>
          </p:cNvPr>
          <p:cNvSpPr txBox="1"/>
          <p:nvPr/>
        </p:nvSpPr>
        <p:spPr>
          <a:xfrm>
            <a:off x="2362200" y="2133600"/>
            <a:ext cx="3733800" cy="738664"/>
          </a:xfrm>
          <a:prstGeom prst="rect">
            <a:avLst/>
          </a:prstGeom>
          <a:noFill/>
        </p:spPr>
        <p:txBody>
          <a:bodyPr wrap="square" rtlCol="0">
            <a:spAutoFit/>
          </a:bodyPr>
          <a:lstStyle/>
          <a:p>
            <a:r>
              <a:rPr lang="en-US" sz="1400" dirty="0"/>
              <a:t>William Henry Mink IV, resident of Rawlins, Wyoming, passed away January 8, 2022, at the age of 67. </a:t>
            </a:r>
          </a:p>
        </p:txBody>
      </p:sp>
    </p:spTree>
    <p:extLst>
      <p:ext uri="{BB962C8B-B14F-4D97-AF65-F5344CB8AC3E}">
        <p14:creationId xmlns:p14="http://schemas.microsoft.com/office/powerpoint/2010/main" val="36101574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274</Words>
  <Application>Microsoft Office PowerPoint</Application>
  <PresentationFormat>On-screen Show (4:3)</PresentationFormat>
  <Paragraphs>12</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William Henry Mink IV 3/1/1954 - 1/8/2022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Mary Ellen Bivona (Henzel) 12/31/1954 – Feb 1985</dc:title>
  <dc:creator>Donna</dc:creator>
  <cp:lastModifiedBy>Donna Schadow</cp:lastModifiedBy>
  <cp:revision>5</cp:revision>
  <cp:lastPrinted>2013-12-21T03:20:35Z</cp:lastPrinted>
  <dcterms:created xsi:type="dcterms:W3CDTF">2006-08-16T00:00:00Z</dcterms:created>
  <dcterms:modified xsi:type="dcterms:W3CDTF">2023-06-02T02:28:19Z</dcterms:modified>
</cp:coreProperties>
</file>