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38" y="228600"/>
            <a:ext cx="5829300" cy="1655233"/>
          </a:xfrm>
        </p:spPr>
        <p:txBody>
          <a:bodyPr>
            <a:normAutofit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Milavec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7/6/1955 – 1/25/1976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36220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3" name="Picture 2" descr="C:\Users\Donna\Desktop\Memory Book\Milavec\MilavecGra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71234"/>
            <a:ext cx="21526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na\Desktop\Memory Book\Milavec\MilavecGr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781800"/>
            <a:ext cx="4269929" cy="18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043404"/>
            <a:ext cx="3429000" cy="45607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</a:rPr>
              <a:t>Youth Dies of Pneumonia at MVCC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ea typeface="Calibri"/>
                <a:cs typeface="Times New Roman"/>
              </a:rPr>
              <a:t>A former Mohawk Valley Community College student was found dead at 11:15am yesterday in a dormitory room according to Utica police.  The youth was Michael J. </a:t>
            </a:r>
            <a:r>
              <a:rPr lang="en-US" sz="1400" dirty="0" err="1">
                <a:ea typeface="Calibri"/>
                <a:cs typeface="Times New Roman"/>
              </a:rPr>
              <a:t>Milavec</a:t>
            </a:r>
            <a:r>
              <a:rPr lang="en-US" sz="1400" dirty="0">
                <a:ea typeface="Calibri"/>
                <a:cs typeface="Times New Roman"/>
              </a:rPr>
              <a:t>, 20, of 705 </a:t>
            </a:r>
            <a:r>
              <a:rPr lang="en-US" sz="1400" dirty="0" err="1">
                <a:ea typeface="Calibri"/>
                <a:cs typeface="Times New Roman"/>
              </a:rPr>
              <a:t>Leober</a:t>
            </a:r>
            <a:r>
              <a:rPr lang="en-US" sz="1400" dirty="0">
                <a:ea typeface="Calibri"/>
                <a:cs typeface="Times New Roman"/>
              </a:rPr>
              <a:t> Road, Schenectady.  Police said Dr. Charles Brady, Oneida County coroner attributed death to pneumonia.  He said death occurred at about 4am.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ea typeface="Calibri"/>
                <a:cs typeface="Times New Roman"/>
              </a:rPr>
              <a:t>Milavec</a:t>
            </a:r>
            <a:r>
              <a:rPr lang="en-US" sz="1400" dirty="0">
                <a:ea typeface="Calibri"/>
                <a:cs typeface="Times New Roman"/>
              </a:rPr>
              <a:t> had been visiting the campus for the college’s winter weekend festivities according to Dean of Students Affairs Lewis White.  White said </a:t>
            </a:r>
            <a:r>
              <a:rPr lang="en-US" sz="1400" dirty="0" err="1">
                <a:ea typeface="Calibri"/>
                <a:cs typeface="Times New Roman"/>
              </a:rPr>
              <a:t>Milavec</a:t>
            </a:r>
            <a:r>
              <a:rPr lang="en-US" sz="1400" dirty="0">
                <a:ea typeface="Calibri"/>
                <a:cs typeface="Times New Roman"/>
              </a:rPr>
              <a:t> had completed his college studies at the end of the fall semester.  Police responded to an inhalator call about 10:30 in Dormitory 4.</a:t>
            </a:r>
          </a:p>
        </p:txBody>
      </p:sp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121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Michael Milavec 7/6/1955 – 1/25/1976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3</cp:revision>
  <cp:lastPrinted>2013-11-17T14:09:29Z</cp:lastPrinted>
  <dcterms:created xsi:type="dcterms:W3CDTF">2006-08-16T00:00:00Z</dcterms:created>
  <dcterms:modified xsi:type="dcterms:W3CDTF">2013-11-17T14:17:39Z</dcterms:modified>
</cp:coreProperties>
</file>