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Maryanne Mendel (</a:t>
            </a:r>
            <a:r>
              <a:rPr lang="en-US" dirty="0" err="1" smtClean="0"/>
              <a:t>Slauson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9/19/2010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52095" y="279994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2050" name="Picture 2" descr="C:\Users\Donna\Desktop\Class 1973 Book\Mendel\Mendel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48" y="3505200"/>
            <a:ext cx="191949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Maryanne Mendel</a:t>
            </a:r>
            <a:endParaRPr lang="en-US" dirty="0"/>
          </a:p>
        </p:txBody>
      </p:sp>
      <p:pic>
        <p:nvPicPr>
          <p:cNvPr id="1026" name="Picture 2" descr="C:\Users\Donna\Desktop\Class 1973 Book\Mendel\MendelObi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2" y="2209800"/>
            <a:ext cx="5830887" cy="589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279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Maryanne Mendel (Slauson) 9/19/2010 </vt:lpstr>
      <vt:lpstr>Maryanne Mendel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2018-08-16T22:56:04Z</cp:lastPrinted>
  <dcterms:created xsi:type="dcterms:W3CDTF">2006-08-16T00:00:00Z</dcterms:created>
  <dcterms:modified xsi:type="dcterms:W3CDTF">2018-08-17T01:07:44Z</dcterms:modified>
</cp:coreProperties>
</file>