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125" y="457200"/>
            <a:ext cx="58293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Dan </a:t>
            </a:r>
            <a:r>
              <a:rPr lang="en-US" dirty="0" err="1" smtClean="0"/>
              <a:t>McKenney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1/8/1955 – 8/4/1988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9310" y="1416471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00300" y="5181600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53193" y="141647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Kindergarten</a:t>
            </a:r>
            <a:endParaRPr lang="en-US" dirty="0"/>
          </a:p>
        </p:txBody>
      </p:sp>
      <p:pic>
        <p:nvPicPr>
          <p:cNvPr id="4" name="Picture 2" descr="C:\Users\Donna\Desktop\Memory Book\McKenney\McKenneyKindergarten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42802"/>
            <a:ext cx="1828800" cy="257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McKenney\McKenneyGrade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10" y="1863611"/>
            <a:ext cx="2057400" cy="266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nna\Desktop\Memory Book\McKenney\McKenneyGrade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993" y="5603805"/>
            <a:ext cx="22288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98" y="920815"/>
            <a:ext cx="58293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Dan </a:t>
            </a:r>
            <a:r>
              <a:rPr lang="en-US" dirty="0" err="1" smtClean="0"/>
              <a:t>McKenney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9" name="Picture 5" descr="C:\Users\Donna\Desktop\Memory Book\McKenney\McKenneyAdul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547" y="2514600"/>
            <a:ext cx="356235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onna\Desktop\Memory Book\McKenney\McKenneyObitPart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7" y="1990725"/>
            <a:ext cx="25146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onna\Desktop\Memory Book\McKenney\McKenneyObitPart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8" y="5562600"/>
            <a:ext cx="2514599" cy="221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8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Dan McKenney 1/8/1955 – 8/4/1988 </vt:lpstr>
      <vt:lpstr>Dan McKenney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5</cp:revision>
  <dcterms:created xsi:type="dcterms:W3CDTF">2006-08-16T00:00:00Z</dcterms:created>
  <dcterms:modified xsi:type="dcterms:W3CDTF">2013-11-17T13:47:43Z</dcterms:modified>
</cp:coreProperties>
</file>