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11/17/2013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438" y="228600"/>
            <a:ext cx="5829300" cy="1655233"/>
          </a:xfrm>
        </p:spPr>
        <p:txBody>
          <a:bodyPr>
            <a:normAutofit fontScale="90000"/>
          </a:bodyPr>
          <a:lstStyle/>
          <a:p>
            <a:r>
              <a:rPr lang="en-US" dirty="0" smtClean="0"/>
              <a:t>Donna </a:t>
            </a:r>
            <a:r>
              <a:rPr lang="en-US" dirty="0" err="1" smtClean="0"/>
              <a:t>McGurn</a:t>
            </a:r>
            <a:r>
              <a:rPr lang="en-US" dirty="0" smtClean="0"/>
              <a:t> (</a:t>
            </a:r>
            <a:r>
              <a:rPr lang="en-US" dirty="0" err="1" smtClean="0"/>
              <a:t>Weinman</a:t>
            </a:r>
            <a:r>
              <a:rPr lang="en-US" dirty="0" smtClean="0"/>
              <a:t>)</a:t>
            </a:r>
            <a:br>
              <a:rPr lang="en-US" dirty="0" smtClean="0"/>
            </a:br>
            <a:r>
              <a:rPr lang="en-US" dirty="0" smtClean="0"/>
              <a:t>1/25/2006</a:t>
            </a:r>
            <a:endParaRPr lang="en-US" dirty="0"/>
          </a:p>
        </p:txBody>
      </p:sp>
      <p:sp>
        <p:nvSpPr>
          <p:cNvPr id="8" name="TextBox 7"/>
          <p:cNvSpPr txBox="1"/>
          <p:nvPr/>
        </p:nvSpPr>
        <p:spPr>
          <a:xfrm>
            <a:off x="1174750" y="1907992"/>
            <a:ext cx="1447800" cy="369332"/>
          </a:xfrm>
          <a:prstGeom prst="rect">
            <a:avLst/>
          </a:prstGeom>
          <a:noFill/>
        </p:spPr>
        <p:txBody>
          <a:bodyPr wrap="square" rtlCol="0">
            <a:spAutoFit/>
          </a:bodyPr>
          <a:lstStyle/>
          <a:p>
            <a:r>
              <a:rPr lang="en-US" dirty="0" smtClean="0"/>
              <a:t>9</a:t>
            </a:r>
            <a:r>
              <a:rPr lang="en-US" baseline="30000" dirty="0" smtClean="0"/>
              <a:t>th</a:t>
            </a:r>
            <a:r>
              <a:rPr lang="en-US" dirty="0" smtClean="0"/>
              <a:t> Grade</a:t>
            </a:r>
            <a:endParaRPr lang="en-US" dirty="0"/>
          </a:p>
        </p:txBody>
      </p:sp>
      <p:sp>
        <p:nvSpPr>
          <p:cNvPr id="9" name="TextBox 8"/>
          <p:cNvSpPr txBox="1"/>
          <p:nvPr/>
        </p:nvSpPr>
        <p:spPr>
          <a:xfrm>
            <a:off x="3725863" y="1897361"/>
            <a:ext cx="1847850" cy="369332"/>
          </a:xfrm>
          <a:prstGeom prst="rect">
            <a:avLst/>
          </a:prstGeom>
          <a:noFill/>
        </p:spPr>
        <p:txBody>
          <a:bodyPr wrap="square" rtlCol="0">
            <a:spAutoFit/>
          </a:bodyPr>
          <a:lstStyle/>
          <a:p>
            <a:r>
              <a:rPr lang="en-US" dirty="0" smtClean="0"/>
              <a:t>12</a:t>
            </a:r>
            <a:r>
              <a:rPr lang="en-US" baseline="30000" dirty="0" smtClean="0"/>
              <a:t>th</a:t>
            </a:r>
            <a:r>
              <a:rPr lang="en-US" dirty="0" smtClean="0"/>
              <a:t> Grade</a:t>
            </a:r>
            <a:endParaRPr lang="en-US" dirty="0"/>
          </a:p>
        </p:txBody>
      </p:sp>
      <p:pic>
        <p:nvPicPr>
          <p:cNvPr id="3" name="Picture 2" descr="C:\Users\Donna\Desktop\Memory Book\McGurn\McGurnGrade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85487"/>
            <a:ext cx="1935528" cy="260651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onna\Desktop\Memory Book\McGurn\McGurnGrade1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4413" y="2291672"/>
            <a:ext cx="2190750" cy="26003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77282" y="5181600"/>
            <a:ext cx="6553200" cy="3754874"/>
          </a:xfrm>
          <a:prstGeom prst="rect">
            <a:avLst/>
          </a:prstGeom>
        </p:spPr>
        <p:txBody>
          <a:bodyPr wrap="square">
            <a:spAutoFit/>
          </a:bodyPr>
          <a:lstStyle/>
          <a:p>
            <a:r>
              <a:rPr lang="en-US" sz="1400" dirty="0">
                <a:ea typeface="Calibri"/>
                <a:cs typeface="Times New Roman"/>
              </a:rPr>
              <a:t>LEE, Mass. Donna J. </a:t>
            </a:r>
            <a:r>
              <a:rPr lang="en-US" sz="1400" dirty="0" err="1">
                <a:ea typeface="Calibri"/>
                <a:cs typeface="Times New Roman"/>
              </a:rPr>
              <a:t>Weinman</a:t>
            </a:r>
            <a:r>
              <a:rPr lang="en-US" sz="1400" dirty="0">
                <a:ea typeface="Calibri"/>
                <a:cs typeface="Times New Roman"/>
              </a:rPr>
              <a:t>, 51, of Lee, passed away on Wednesday, January 25, 2006 at her home after a brief illness. Born in Albany, she was the beloved daughter of the late Henry and Helen Regan </a:t>
            </a:r>
            <a:r>
              <a:rPr lang="en-US" sz="1400" dirty="0" err="1">
                <a:ea typeface="Calibri"/>
                <a:cs typeface="Times New Roman"/>
              </a:rPr>
              <a:t>McGurn</a:t>
            </a:r>
            <a:r>
              <a:rPr lang="en-US" sz="1400" dirty="0">
                <a:ea typeface="Calibri"/>
                <a:cs typeface="Times New Roman"/>
              </a:rPr>
              <a:t>. Donna was a resident of Albany for most of her life before moving to Massachusetts seven years ago. She was a 1972 graduate of Guilderland High School and worked for many years at the New York State Board of Elections. She was an avid New York Yankees fan and enjoyed golfing. Donna is the cherished sister of Thomas (Debbie) </a:t>
            </a:r>
            <a:r>
              <a:rPr lang="en-US" sz="1400" dirty="0" err="1">
                <a:ea typeface="Calibri"/>
                <a:cs typeface="Times New Roman"/>
              </a:rPr>
              <a:t>McGurn</a:t>
            </a:r>
            <a:r>
              <a:rPr lang="en-US" sz="1400" dirty="0">
                <a:ea typeface="Calibri"/>
                <a:cs typeface="Times New Roman"/>
              </a:rPr>
              <a:t> of Slingerlands, Linda (Matt) </a:t>
            </a:r>
            <a:r>
              <a:rPr lang="en-US" sz="1400" dirty="0" err="1">
                <a:ea typeface="Calibri"/>
                <a:cs typeface="Times New Roman"/>
              </a:rPr>
              <a:t>Kobieski</a:t>
            </a:r>
            <a:r>
              <a:rPr lang="en-US" sz="1400" dirty="0">
                <a:ea typeface="Calibri"/>
                <a:cs typeface="Times New Roman"/>
              </a:rPr>
              <a:t> of Ariz., William (Linda) </a:t>
            </a:r>
            <a:r>
              <a:rPr lang="en-US" sz="1400" dirty="0" err="1">
                <a:ea typeface="Calibri"/>
                <a:cs typeface="Times New Roman"/>
              </a:rPr>
              <a:t>McGurn</a:t>
            </a:r>
            <a:r>
              <a:rPr lang="en-US" sz="1400" dirty="0">
                <a:ea typeface="Calibri"/>
                <a:cs typeface="Times New Roman"/>
              </a:rPr>
              <a:t> of Clifton Park and the late Richard, James and Karen </a:t>
            </a:r>
            <a:r>
              <a:rPr lang="en-US" sz="1400" dirty="0" err="1">
                <a:ea typeface="Calibri"/>
                <a:cs typeface="Times New Roman"/>
              </a:rPr>
              <a:t>McGurn</a:t>
            </a:r>
            <a:r>
              <a:rPr lang="en-US" sz="1400" dirty="0">
                <a:ea typeface="Calibri"/>
                <a:cs typeface="Times New Roman"/>
              </a:rPr>
              <a:t>. She is the devoted aunt of Danielle, Michelle, Matthew, Meaghan and Kelsey. Also surviving is her beloved friend, Mario </a:t>
            </a:r>
            <a:r>
              <a:rPr lang="en-US" sz="1400" dirty="0" err="1">
                <a:ea typeface="Calibri"/>
                <a:cs typeface="Times New Roman"/>
              </a:rPr>
              <a:t>Gallacchi</a:t>
            </a:r>
            <a:r>
              <a:rPr lang="en-US" sz="1400" dirty="0">
                <a:ea typeface="Calibri"/>
                <a:cs typeface="Times New Roman"/>
              </a:rPr>
              <a:t> of Delmar. Donna's family would like to thank the staff of Laurel Lakes, especially Delores, </a:t>
            </a:r>
            <a:r>
              <a:rPr lang="en-US" sz="1400" dirty="0" err="1">
                <a:ea typeface="Calibri"/>
                <a:cs typeface="Times New Roman"/>
              </a:rPr>
              <a:t>Erka</a:t>
            </a:r>
            <a:r>
              <a:rPr lang="en-US" sz="1400" dirty="0">
                <a:ea typeface="Calibri"/>
                <a:cs typeface="Times New Roman"/>
              </a:rPr>
              <a:t>, Barbara, Shari, Jamie, </a:t>
            </a:r>
            <a:r>
              <a:rPr lang="en-US" sz="1400" dirty="0" err="1">
                <a:ea typeface="Calibri"/>
                <a:cs typeface="Times New Roman"/>
              </a:rPr>
              <a:t>Luia</a:t>
            </a:r>
            <a:r>
              <a:rPr lang="en-US" sz="1400" dirty="0">
                <a:ea typeface="Calibri"/>
                <a:cs typeface="Times New Roman"/>
              </a:rPr>
              <a:t>, Brian, Ron, Christina, Martha and Sarah for all of the care and support they gave Donna during her stay at Laurel Lakes. A Mass of Christian Burial will be celebrated Saturday morning at 9:00 in St. Margaret Mary's Church, Homestead St., Albany. Relatives and friends are invited and may call at the Hans Funeral Home, 1088 Western Ave., Albany Friday evening from 4-8. Interment will be in St. Agnes Cemetery, </a:t>
            </a:r>
            <a:r>
              <a:rPr lang="en-US" sz="1400" dirty="0" err="1">
                <a:ea typeface="Calibri"/>
                <a:cs typeface="Times New Roman"/>
              </a:rPr>
              <a:t>Menands</a:t>
            </a:r>
            <a:r>
              <a:rPr lang="en-US" sz="1400" dirty="0">
                <a:ea typeface="Calibri"/>
                <a:cs typeface="Times New Roman"/>
              </a:rPr>
              <a:t>. </a:t>
            </a:r>
            <a:endParaRPr lang="en-US" sz="1400" dirty="0"/>
          </a:p>
        </p:txBody>
      </p:sp>
    </p:spTree>
    <p:extLst>
      <p:ext uri="{BB962C8B-B14F-4D97-AF65-F5344CB8AC3E}">
        <p14:creationId xmlns:p14="http://schemas.microsoft.com/office/powerpoint/2010/main" val="3610157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290</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Donna McGurn (Weinman) 1/25/2006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cp:lastModifiedBy>
  <cp:revision>4</cp:revision>
  <dcterms:created xsi:type="dcterms:W3CDTF">2006-08-16T00:00:00Z</dcterms:created>
  <dcterms:modified xsi:type="dcterms:W3CDTF">2013-11-17T13:46:05Z</dcterms:modified>
</cp:coreProperties>
</file>