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2314" y="4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na Schadow" userId="ebfceb9c6de8a72a" providerId="LiveId" clId="{130963C5-9F4A-4B5B-9FD5-687BD5607F3E}"/>
    <pc:docChg chg="custSel delSld modSld">
      <pc:chgData name="Donna Schadow" userId="ebfceb9c6de8a72a" providerId="LiveId" clId="{130963C5-9F4A-4B5B-9FD5-687BD5607F3E}" dt="2023-06-01T01:26:29.143" v="62" actId="1076"/>
      <pc:docMkLst>
        <pc:docMk/>
      </pc:docMkLst>
      <pc:sldChg chg="addSp delSp modSp mod">
        <pc:chgData name="Donna Schadow" userId="ebfceb9c6de8a72a" providerId="LiveId" clId="{130963C5-9F4A-4B5B-9FD5-687BD5607F3E}" dt="2023-06-01T01:26:29.143" v="62" actId="1076"/>
        <pc:sldMkLst>
          <pc:docMk/>
          <pc:sldMk cId="3610157404" sldId="256"/>
        </pc:sldMkLst>
        <pc:spChg chg="mod">
          <ac:chgData name="Donna Schadow" userId="ebfceb9c6de8a72a" providerId="LiveId" clId="{130963C5-9F4A-4B5B-9FD5-687BD5607F3E}" dt="2023-06-01T01:21:58.223" v="43" actId="20577"/>
          <ac:spMkLst>
            <pc:docMk/>
            <pc:sldMk cId="3610157404" sldId="256"/>
            <ac:spMk id="2" creationId="{00000000-0000-0000-0000-000000000000}"/>
          </ac:spMkLst>
        </pc:spChg>
        <pc:spChg chg="mod">
          <ac:chgData name="Donna Schadow" userId="ebfceb9c6de8a72a" providerId="LiveId" clId="{130963C5-9F4A-4B5B-9FD5-687BD5607F3E}" dt="2023-06-01T01:26:29.143" v="62" actId="1076"/>
          <ac:spMkLst>
            <pc:docMk/>
            <pc:sldMk cId="3610157404" sldId="256"/>
            <ac:spMk id="9" creationId="{00000000-0000-0000-0000-000000000000}"/>
          </ac:spMkLst>
        </pc:spChg>
        <pc:picChg chg="del">
          <ac:chgData name="Donna Schadow" userId="ebfceb9c6de8a72a" providerId="LiveId" clId="{130963C5-9F4A-4B5B-9FD5-687BD5607F3E}" dt="2023-06-01T01:18:50.908" v="0" actId="478"/>
          <ac:picMkLst>
            <pc:docMk/>
            <pc:sldMk cId="3610157404" sldId="256"/>
            <ac:picMk id="3" creationId="{00000000-0000-0000-0000-000000000000}"/>
          </ac:picMkLst>
        </pc:picChg>
        <pc:picChg chg="add mod">
          <ac:chgData name="Donna Schadow" userId="ebfceb9c6de8a72a" providerId="LiveId" clId="{130963C5-9F4A-4B5B-9FD5-687BD5607F3E}" dt="2023-06-01T01:26:26.041" v="61" actId="1076"/>
          <ac:picMkLst>
            <pc:docMk/>
            <pc:sldMk cId="3610157404" sldId="256"/>
            <ac:picMk id="5" creationId="{96252F07-876E-CB89-0DA5-405184340743}"/>
          </ac:picMkLst>
        </pc:picChg>
        <pc:picChg chg="add mod">
          <ac:chgData name="Donna Schadow" userId="ebfceb9c6de8a72a" providerId="LiveId" clId="{130963C5-9F4A-4B5B-9FD5-687BD5607F3E}" dt="2023-06-01T01:26:24.056" v="60" actId="1076"/>
          <ac:picMkLst>
            <pc:docMk/>
            <pc:sldMk cId="3610157404" sldId="256"/>
            <ac:picMk id="7" creationId="{BE589B97-4E3C-AB2B-09E3-303648A110E5}"/>
          </ac:picMkLst>
        </pc:picChg>
        <pc:picChg chg="add mod">
          <ac:chgData name="Donna Schadow" userId="ebfceb9c6de8a72a" providerId="LiveId" clId="{130963C5-9F4A-4B5B-9FD5-687BD5607F3E}" dt="2023-06-01T01:26:17.752" v="59" actId="14100"/>
          <ac:picMkLst>
            <pc:docMk/>
            <pc:sldMk cId="3610157404" sldId="256"/>
            <ac:picMk id="10" creationId="{2DB250FA-3409-6C32-CE70-9A8F3975A4E2}"/>
          </ac:picMkLst>
        </pc:picChg>
      </pc:sldChg>
      <pc:sldChg chg="delSp modSp del mod">
        <pc:chgData name="Donna Schadow" userId="ebfceb9c6de8a72a" providerId="LiveId" clId="{130963C5-9F4A-4B5B-9FD5-687BD5607F3E}" dt="2023-06-01T01:26:11.356" v="58" actId="47"/>
        <pc:sldMkLst>
          <pc:docMk/>
          <pc:sldMk cId="1015023270" sldId="257"/>
        </pc:sldMkLst>
        <pc:spChg chg="del mod">
          <ac:chgData name="Donna Schadow" userId="ebfceb9c6de8a72a" providerId="LiveId" clId="{130963C5-9F4A-4B5B-9FD5-687BD5607F3E}" dt="2023-06-01T01:26:07.083" v="55" actId="478"/>
          <ac:spMkLst>
            <pc:docMk/>
            <pc:sldMk cId="1015023270" sldId="257"/>
            <ac:spMk id="2" creationId="{00000000-0000-0000-0000-000000000000}"/>
          </ac:spMkLst>
        </pc:spChg>
        <pc:spChg chg="del mod">
          <ac:chgData name="Donna Schadow" userId="ebfceb9c6de8a72a" providerId="LiveId" clId="{130963C5-9F4A-4B5B-9FD5-687BD5607F3E}" dt="2023-06-01T01:26:07.083" v="57"/>
          <ac:spMkLst>
            <pc:docMk/>
            <pc:sldMk cId="1015023270" sldId="257"/>
            <ac:spMk id="4" creationId="{00000000-0000-0000-0000-000000000000}"/>
          </ac:spMkLst>
        </pc:spChg>
      </pc:sldChg>
    </pc:docChg>
  </pc:docChgLst>
  <pc:docChgLst>
    <pc:chgData name="Donna Schadow" userId="ebfceb9c6de8a72a" providerId="LiveId" clId="{744EC26D-9CF5-4DAD-AC20-ECDAC4636A3D}"/>
    <pc:docChg chg="custSel addSld modSld">
      <pc:chgData name="Donna Schadow" userId="ebfceb9c6de8a72a" providerId="LiveId" clId="{744EC26D-9CF5-4DAD-AC20-ECDAC4636A3D}" dt="2023-06-01T02:45:54.276" v="55" actId="1076"/>
      <pc:docMkLst>
        <pc:docMk/>
      </pc:docMkLst>
      <pc:sldChg chg="addSp delSp modSp mod">
        <pc:chgData name="Donna Schadow" userId="ebfceb9c6de8a72a" providerId="LiveId" clId="{744EC26D-9CF5-4DAD-AC20-ECDAC4636A3D}" dt="2023-06-01T02:45:54.276" v="55" actId="1076"/>
        <pc:sldMkLst>
          <pc:docMk/>
          <pc:sldMk cId="3610157404" sldId="256"/>
        </pc:sldMkLst>
        <pc:spChg chg="mod">
          <ac:chgData name="Donna Schadow" userId="ebfceb9c6de8a72a" providerId="LiveId" clId="{744EC26D-9CF5-4DAD-AC20-ECDAC4636A3D}" dt="2023-06-01T02:39:58.287" v="19" actId="20577"/>
          <ac:spMkLst>
            <pc:docMk/>
            <pc:sldMk cId="3610157404" sldId="256"/>
            <ac:spMk id="2" creationId="{00000000-0000-0000-0000-000000000000}"/>
          </ac:spMkLst>
        </pc:spChg>
        <pc:spChg chg="add del mod">
          <ac:chgData name="Donna Schadow" userId="ebfceb9c6de8a72a" providerId="LiveId" clId="{744EC26D-9CF5-4DAD-AC20-ECDAC4636A3D}" dt="2023-06-01T02:45:43.391" v="53" actId="478"/>
          <ac:spMkLst>
            <pc:docMk/>
            <pc:sldMk cId="3610157404" sldId="256"/>
            <ac:spMk id="6" creationId="{ED655EA6-0494-B3E7-B0E1-DB6A19EB6339}"/>
          </ac:spMkLst>
        </pc:spChg>
        <pc:spChg chg="mod">
          <ac:chgData name="Donna Schadow" userId="ebfceb9c6de8a72a" providerId="LiveId" clId="{744EC26D-9CF5-4DAD-AC20-ECDAC4636A3D}" dt="2023-06-01T02:45:54.276" v="55" actId="1076"/>
          <ac:spMkLst>
            <pc:docMk/>
            <pc:sldMk cId="3610157404" sldId="256"/>
            <ac:spMk id="9" creationId="{00000000-0000-0000-0000-000000000000}"/>
          </ac:spMkLst>
        </pc:spChg>
        <pc:picChg chg="add mod">
          <ac:chgData name="Donna Schadow" userId="ebfceb9c6de8a72a" providerId="LiveId" clId="{744EC26D-9CF5-4DAD-AC20-ECDAC4636A3D}" dt="2023-06-01T02:45:49.830" v="54" actId="1076"/>
          <ac:picMkLst>
            <pc:docMk/>
            <pc:sldMk cId="3610157404" sldId="256"/>
            <ac:picMk id="4" creationId="{243AB775-15FD-BFCF-A690-E995F3C05033}"/>
          </ac:picMkLst>
        </pc:picChg>
        <pc:picChg chg="del mod">
          <ac:chgData name="Donna Schadow" userId="ebfceb9c6de8a72a" providerId="LiveId" clId="{744EC26D-9CF5-4DAD-AC20-ECDAC4636A3D}" dt="2023-06-01T02:40:29.899" v="26" actId="478"/>
          <ac:picMkLst>
            <pc:docMk/>
            <pc:sldMk cId="3610157404" sldId="256"/>
            <ac:picMk id="5" creationId="{96252F07-876E-CB89-0DA5-405184340743}"/>
          </ac:picMkLst>
        </pc:picChg>
        <pc:picChg chg="del mod">
          <ac:chgData name="Donna Schadow" userId="ebfceb9c6de8a72a" providerId="LiveId" clId="{744EC26D-9CF5-4DAD-AC20-ECDAC4636A3D}" dt="2023-06-01T02:40:06.170" v="21" actId="478"/>
          <ac:picMkLst>
            <pc:docMk/>
            <pc:sldMk cId="3610157404" sldId="256"/>
            <ac:picMk id="7" creationId="{BE589B97-4E3C-AB2B-09E3-303648A110E5}"/>
          </ac:picMkLst>
        </pc:picChg>
        <pc:picChg chg="del mod">
          <ac:chgData name="Donna Schadow" userId="ebfceb9c6de8a72a" providerId="LiveId" clId="{744EC26D-9CF5-4DAD-AC20-ECDAC4636A3D}" dt="2023-06-01T02:41:32.934" v="38" actId="478"/>
          <ac:picMkLst>
            <pc:docMk/>
            <pc:sldMk cId="3610157404" sldId="256"/>
            <ac:picMk id="10" creationId="{2DB250FA-3409-6C32-CE70-9A8F3975A4E2}"/>
          </ac:picMkLst>
        </pc:picChg>
      </pc:sldChg>
      <pc:sldChg chg="addSp delSp modSp new mod">
        <pc:chgData name="Donna Schadow" userId="ebfceb9c6de8a72a" providerId="LiveId" clId="{744EC26D-9CF5-4DAD-AC20-ECDAC4636A3D}" dt="2023-06-01T02:45:12.367" v="51" actId="20577"/>
        <pc:sldMkLst>
          <pc:docMk/>
          <pc:sldMk cId="2057486168" sldId="257"/>
        </pc:sldMkLst>
        <pc:spChg chg="del">
          <ac:chgData name="Donna Schadow" userId="ebfceb9c6de8a72a" providerId="LiveId" clId="{744EC26D-9CF5-4DAD-AC20-ECDAC4636A3D}" dt="2023-06-01T02:43:43.125" v="42" actId="478"/>
          <ac:spMkLst>
            <pc:docMk/>
            <pc:sldMk cId="2057486168" sldId="257"/>
            <ac:spMk id="2" creationId="{3443D9DA-A060-A2B8-79D6-15E845FDBE93}"/>
          </ac:spMkLst>
        </pc:spChg>
        <pc:spChg chg="add del mod">
          <ac:chgData name="Donna Schadow" userId="ebfceb9c6de8a72a" providerId="LiveId" clId="{744EC26D-9CF5-4DAD-AC20-ECDAC4636A3D}" dt="2023-06-01T02:43:59.554" v="45"/>
          <ac:spMkLst>
            <pc:docMk/>
            <pc:sldMk cId="2057486168" sldId="257"/>
            <ac:spMk id="3" creationId="{3644AEAE-868C-D294-7C47-497303267485}"/>
          </ac:spMkLst>
        </pc:spChg>
        <pc:spChg chg="add mod">
          <ac:chgData name="Donna Schadow" userId="ebfceb9c6de8a72a" providerId="LiveId" clId="{744EC26D-9CF5-4DAD-AC20-ECDAC4636A3D}" dt="2023-06-01T02:45:12.367" v="51" actId="20577"/>
          <ac:spMkLst>
            <pc:docMk/>
            <pc:sldMk cId="2057486168" sldId="257"/>
            <ac:spMk id="4" creationId="{0899A6B3-2581-F993-E9C2-F3F2F35FCB9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438" y="228600"/>
            <a:ext cx="5829300" cy="1655233"/>
          </a:xfrm>
        </p:spPr>
        <p:txBody>
          <a:bodyPr>
            <a:normAutofit/>
          </a:bodyPr>
          <a:lstStyle/>
          <a:p>
            <a:r>
              <a:rPr lang="en-US" dirty="0"/>
              <a:t>Peter McCabe</a:t>
            </a:r>
            <a:br>
              <a:rPr lang="en-US" dirty="0"/>
            </a:br>
            <a:r>
              <a:rPr lang="en-US" dirty="0"/>
              <a:t>12/9/2009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699864" y="2019993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  <a:r>
              <a:rPr lang="en-US" baseline="30000" dirty="0"/>
              <a:t>th</a:t>
            </a:r>
            <a:r>
              <a:rPr lang="en-US" dirty="0"/>
              <a:t> Grade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3AB775-15FD-BFCF-A690-E995F3C05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0285" y="2590800"/>
            <a:ext cx="2237429" cy="2576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899A6B3-2581-F993-E9C2-F3F2F35FCB99}"/>
              </a:ext>
            </a:extLst>
          </p:cNvPr>
          <p:cNvSpPr txBox="1"/>
          <p:nvPr/>
        </p:nvSpPr>
        <p:spPr>
          <a:xfrm>
            <a:off x="533400" y="457200"/>
            <a:ext cx="6019800" cy="8039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914400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404F57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McCabe, Peter Lacy CLIFTON PARK Peter Lacy McCabe, 54, died Wednesday, December 9, 2009 after a long illness. Peter was a great chef and loved to cook. He was an avid wine maker, enjoyed fishing, he was a loyal Yankee fan, but most of all he was a devoted family man. </a:t>
            </a:r>
          </a:p>
          <a:p>
            <a:pPr marL="914400" marR="914400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rgbClr val="404F57"/>
              </a:solidFill>
              <a:latin typeface="PT Serif" panose="020A060304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914400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404F57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Survivors include his wife, Donna Holly; daughter, J. Lacy McCabe; parents, Robert John and Ruth Anne (Lacy) McCabe; siblings, Linda Anne (Guy) Gardner, Brian Robert (Lynda) McCabe and Timothy Vincent (Bertha) McCabe; and numerous nieces and nephews. </a:t>
            </a:r>
          </a:p>
          <a:p>
            <a:pPr marL="914400" marR="914400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rgbClr val="404F57"/>
              </a:solidFill>
              <a:latin typeface="PT Serif" panose="020A060304050502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marR="914400">
              <a:lnSpc>
                <a:spcPts val="21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kern="0" dirty="0">
                <a:solidFill>
                  <a:srgbClr val="404F57"/>
                </a:solidFill>
                <a:effectLst/>
                <a:latin typeface="PT Serif" panose="020A060304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Funeral services will be held 2:30 p.m. Saturday, December 12 at the Babcock Funeral Home, Ravena. Friends may call at the funeral home on Saturday prior to the service starting at 1 p.m. In lieu of flowers, contributions to the American Kidney Foundation or the South Bethlehem United Methodist Church would be appreciated.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486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189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PT Serif</vt:lpstr>
      <vt:lpstr>Office Theme</vt:lpstr>
      <vt:lpstr>Peter McCabe 12/9/2009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 Schadow</cp:lastModifiedBy>
  <cp:revision>5</cp:revision>
  <cp:lastPrinted>2013-12-21T03:20:35Z</cp:lastPrinted>
  <dcterms:created xsi:type="dcterms:W3CDTF">2006-08-16T00:00:00Z</dcterms:created>
  <dcterms:modified xsi:type="dcterms:W3CDTF">2023-06-01T02:46:13Z</dcterms:modified>
</cp:coreProperties>
</file>