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630" y="399830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Tom </a:t>
            </a:r>
            <a:r>
              <a:rPr lang="en-US" dirty="0" err="1" smtClean="0"/>
              <a:t>LaJeunesse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4/8/2018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82466" y="154460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30" y="3810000"/>
            <a:ext cx="5800725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Users\Donna\Desktop\Class 1973 Book\LaJeunesse\LaJeunesse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934" y="1913939"/>
            <a:ext cx="1316234" cy="1714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Tom LaJeunesse 4/8/2018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2018-08-16T22:56:04Z</cp:lastPrinted>
  <dcterms:created xsi:type="dcterms:W3CDTF">2006-08-16T00:00:00Z</dcterms:created>
  <dcterms:modified xsi:type="dcterms:W3CDTF">2018-08-17T00:29:53Z</dcterms:modified>
</cp:coreProperties>
</file>