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533400"/>
            <a:ext cx="58293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Dave </a:t>
            </a:r>
            <a:r>
              <a:rPr lang="en-US" dirty="0" smtClean="0"/>
              <a:t>Hopkins</a:t>
            </a:r>
            <a:br>
              <a:rPr lang="en-US" dirty="0" smtClean="0"/>
            </a:br>
            <a:r>
              <a:rPr lang="en-US" dirty="0" smtClean="0"/>
              <a:t>4/18/2012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8035" y="14390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65538" y="1439051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83000" y="4809381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6686" y="482104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Graduation</a:t>
            </a:r>
            <a:endParaRPr lang="en-US" dirty="0"/>
          </a:p>
        </p:txBody>
      </p:sp>
      <p:pic>
        <p:nvPicPr>
          <p:cNvPr id="5" name="Picture 2" descr="C:\Users\Donna\Desktop\Memory Book\Hopkins\Hopkins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5" y="1962331"/>
            <a:ext cx="1990498" cy="23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Hopkins\Hopkins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889572"/>
            <a:ext cx="221932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Memory Book\Hopkins\HopkinsGradu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5" y="5539629"/>
            <a:ext cx="19621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nna\Desktop\Memory Book\Hopkins\HopkinsColle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0" y="5306267"/>
            <a:ext cx="2124075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nna\Desktop\Memory Book\Hopkins\Hopkin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6496050" cy="166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Donna\Desktop\Memory Book\Hopkins\Hopkins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" y="1970885"/>
            <a:ext cx="6230937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Donna\Desktop\Memory Book\Hopkins\Hopkins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714335"/>
            <a:ext cx="624998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Dave Hopkins 4/18/2012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5</cp:revision>
  <cp:lastPrinted>2018-08-16T19:04:51Z</cp:lastPrinted>
  <dcterms:created xsi:type="dcterms:W3CDTF">2006-08-16T00:00:00Z</dcterms:created>
  <dcterms:modified xsi:type="dcterms:W3CDTF">2018-08-17T00:23:12Z</dcterms:modified>
</cp:coreProperties>
</file>