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9413" y="533400"/>
            <a:ext cx="58293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Dave </a:t>
            </a:r>
            <a:r>
              <a:rPr lang="en-US" dirty="0" smtClean="0"/>
              <a:t>Hopkins</a:t>
            </a:r>
            <a:br>
              <a:rPr lang="en-US" dirty="0" smtClean="0"/>
            </a:br>
            <a:r>
              <a:rPr lang="en-US" dirty="0" smtClean="0"/>
              <a:t>4/18/2012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68035" y="1439051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65538" y="1439051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83000" y="4809381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6686" y="4821049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Graduation</a:t>
            </a:r>
            <a:endParaRPr lang="en-US" dirty="0"/>
          </a:p>
        </p:txBody>
      </p:sp>
      <p:pic>
        <p:nvPicPr>
          <p:cNvPr id="5" name="Picture 2" descr="C:\Users\Donna\Desktop\Memory Book\Hopkins\HopkinsGrad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55" y="1962331"/>
            <a:ext cx="1990498" cy="237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Hopkins\HopkinsGrade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800" y="1889572"/>
            <a:ext cx="2219325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onna\Desktop\Memory Book\Hopkins\HopkinsGraduat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55" y="5539629"/>
            <a:ext cx="196215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onna\Desktop\Memory Book\Hopkins\HopkinsColleg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0" y="5306267"/>
            <a:ext cx="2124075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onna\Desktop\Memory Book\Hopkins\Hopkin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6496050" cy="1666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Donna\Desktop\Memory Book\Hopkins\Hopkins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56" y="1970885"/>
            <a:ext cx="6230937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Donna\Desktop\Memory Book\Hopkins\Hopkins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6714335"/>
            <a:ext cx="6249987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17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Dave Hopkins 4/18/2012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5</cp:revision>
  <cp:lastPrinted>2018-08-16T19:04:51Z</cp:lastPrinted>
  <dcterms:created xsi:type="dcterms:W3CDTF">2006-08-16T00:00:00Z</dcterms:created>
  <dcterms:modified xsi:type="dcterms:W3CDTF">2018-08-17T00:23:12Z</dcterms:modified>
</cp:coreProperties>
</file>