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 smtClean="0"/>
              <a:t>Rodger Gill</a:t>
            </a:r>
            <a:br>
              <a:rPr lang="en-US" dirty="0" smtClean="0"/>
            </a:br>
            <a:r>
              <a:rPr lang="en-US" dirty="0" smtClean="0"/>
              <a:t>7/17/1955 – 8/9/2010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69891" y="184396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04996" y="1843969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Memory Book\Gill\GillGrad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291" y="2357837"/>
            <a:ext cx="1905000" cy="2458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Gill\GillGrade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318" y="2362199"/>
            <a:ext cx="22479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onna\Desktop\Memory Book\Gill\GillKindergarten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31" y="2335765"/>
            <a:ext cx="1888283" cy="269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7931" y="1843969"/>
            <a:ext cx="17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Kindergarten</a:t>
            </a:r>
            <a:endParaRPr lang="en-US" dirty="0"/>
          </a:p>
        </p:txBody>
      </p:sp>
      <p:pic>
        <p:nvPicPr>
          <p:cNvPr id="1029" name="Picture 5" descr="C:\Users\Donna\Desktop\Memory Book\Gill\GillObi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0"/>
            <a:ext cx="567184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Rodger Gill 7/17/1955 – 8/9/2010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4</cp:revision>
  <cp:lastPrinted>2013-11-17T00:53:39Z</cp:lastPrinted>
  <dcterms:created xsi:type="dcterms:W3CDTF">2006-08-16T00:00:00Z</dcterms:created>
  <dcterms:modified xsi:type="dcterms:W3CDTF">2013-11-17T01:59:56Z</dcterms:modified>
</cp:coreProperties>
</file>