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chadow" userId="ebfceb9c6de8a72a" providerId="LiveId" clId="{130963C5-9F4A-4B5B-9FD5-687BD5607F3E}"/>
    <pc:docChg chg="custSel delSld modSld">
      <pc:chgData name="Donna Schadow" userId="ebfceb9c6de8a72a" providerId="LiveId" clId="{130963C5-9F4A-4B5B-9FD5-687BD5607F3E}" dt="2023-06-01T01:26:29.143" v="62" actId="1076"/>
      <pc:docMkLst>
        <pc:docMk/>
      </pc:docMkLst>
      <pc:sldChg chg="addSp delSp modSp mod">
        <pc:chgData name="Donna Schadow" userId="ebfceb9c6de8a72a" providerId="LiveId" clId="{130963C5-9F4A-4B5B-9FD5-687BD5607F3E}" dt="2023-06-01T01:26:29.143" v="62" actId="1076"/>
        <pc:sldMkLst>
          <pc:docMk/>
          <pc:sldMk cId="3610157404" sldId="256"/>
        </pc:sldMkLst>
        <pc:spChg chg="mod">
          <ac:chgData name="Donna Schadow" userId="ebfceb9c6de8a72a" providerId="LiveId" clId="{130963C5-9F4A-4B5B-9FD5-687BD5607F3E}" dt="2023-06-01T01:21:58.223" v="43" actId="20577"/>
          <ac:spMkLst>
            <pc:docMk/>
            <pc:sldMk cId="3610157404" sldId="256"/>
            <ac:spMk id="2" creationId="{00000000-0000-0000-0000-000000000000}"/>
          </ac:spMkLst>
        </pc:spChg>
        <pc:spChg chg="mod">
          <ac:chgData name="Donna Schadow" userId="ebfceb9c6de8a72a" providerId="LiveId" clId="{130963C5-9F4A-4B5B-9FD5-687BD5607F3E}" dt="2023-06-01T01:26:29.143" v="62" actId="1076"/>
          <ac:spMkLst>
            <pc:docMk/>
            <pc:sldMk cId="3610157404" sldId="256"/>
            <ac:spMk id="9" creationId="{00000000-0000-0000-0000-000000000000}"/>
          </ac:spMkLst>
        </pc:spChg>
        <pc:picChg chg="del">
          <ac:chgData name="Donna Schadow" userId="ebfceb9c6de8a72a" providerId="LiveId" clId="{130963C5-9F4A-4B5B-9FD5-687BD5607F3E}" dt="2023-06-01T01:18:50.908" v="0" actId="478"/>
          <ac:picMkLst>
            <pc:docMk/>
            <pc:sldMk cId="3610157404" sldId="256"/>
            <ac:picMk id="3" creationId="{00000000-0000-0000-0000-000000000000}"/>
          </ac:picMkLst>
        </pc:picChg>
        <pc:picChg chg="add mod">
          <ac:chgData name="Donna Schadow" userId="ebfceb9c6de8a72a" providerId="LiveId" clId="{130963C5-9F4A-4B5B-9FD5-687BD5607F3E}" dt="2023-06-01T01:26:26.041" v="61" actId="1076"/>
          <ac:picMkLst>
            <pc:docMk/>
            <pc:sldMk cId="3610157404" sldId="256"/>
            <ac:picMk id="5" creationId="{96252F07-876E-CB89-0DA5-405184340743}"/>
          </ac:picMkLst>
        </pc:picChg>
        <pc:picChg chg="add mod">
          <ac:chgData name="Donna Schadow" userId="ebfceb9c6de8a72a" providerId="LiveId" clId="{130963C5-9F4A-4B5B-9FD5-687BD5607F3E}" dt="2023-06-01T01:26:24.056" v="60" actId="1076"/>
          <ac:picMkLst>
            <pc:docMk/>
            <pc:sldMk cId="3610157404" sldId="256"/>
            <ac:picMk id="7" creationId="{BE589B97-4E3C-AB2B-09E3-303648A110E5}"/>
          </ac:picMkLst>
        </pc:picChg>
        <pc:picChg chg="add mod">
          <ac:chgData name="Donna Schadow" userId="ebfceb9c6de8a72a" providerId="LiveId" clId="{130963C5-9F4A-4B5B-9FD5-687BD5607F3E}" dt="2023-06-01T01:26:17.752" v="59" actId="14100"/>
          <ac:picMkLst>
            <pc:docMk/>
            <pc:sldMk cId="3610157404" sldId="256"/>
            <ac:picMk id="10" creationId="{2DB250FA-3409-6C32-CE70-9A8F3975A4E2}"/>
          </ac:picMkLst>
        </pc:picChg>
      </pc:sldChg>
      <pc:sldChg chg="delSp modSp del mod">
        <pc:chgData name="Donna Schadow" userId="ebfceb9c6de8a72a" providerId="LiveId" clId="{130963C5-9F4A-4B5B-9FD5-687BD5607F3E}" dt="2023-06-01T01:26:11.356" v="58" actId="47"/>
        <pc:sldMkLst>
          <pc:docMk/>
          <pc:sldMk cId="1015023270" sldId="257"/>
        </pc:sldMkLst>
        <pc:spChg chg="del mod">
          <ac:chgData name="Donna Schadow" userId="ebfceb9c6de8a72a" providerId="LiveId" clId="{130963C5-9F4A-4B5B-9FD5-687BD5607F3E}" dt="2023-06-01T01:26:07.083" v="55" actId="478"/>
          <ac:spMkLst>
            <pc:docMk/>
            <pc:sldMk cId="1015023270" sldId="257"/>
            <ac:spMk id="2" creationId="{00000000-0000-0000-0000-000000000000}"/>
          </ac:spMkLst>
        </pc:spChg>
        <pc:spChg chg="del mod">
          <ac:chgData name="Donna Schadow" userId="ebfceb9c6de8a72a" providerId="LiveId" clId="{130963C5-9F4A-4B5B-9FD5-687BD5607F3E}" dt="2023-06-01T01:26:07.083" v="57"/>
          <ac:spMkLst>
            <pc:docMk/>
            <pc:sldMk cId="1015023270" sldId="257"/>
            <ac:spMk id="4" creationId="{00000000-0000-0000-0000-000000000000}"/>
          </ac:spMkLst>
        </pc:spChg>
      </pc:sldChg>
    </pc:docChg>
  </pc:docChgLst>
  <pc:docChgLst>
    <pc:chgData name="Donna Schadow" userId="ebfceb9c6de8a72a" providerId="LiveId" clId="{0E257491-7364-4A45-9295-CFB3C7FB33AE}"/>
    <pc:docChg chg="custSel addSld modSld">
      <pc:chgData name="Donna Schadow" userId="ebfceb9c6de8a72a" providerId="LiveId" clId="{0E257491-7364-4A45-9295-CFB3C7FB33AE}" dt="2023-09-12T17:06:52.185" v="167" actId="20577"/>
      <pc:docMkLst>
        <pc:docMk/>
      </pc:docMkLst>
      <pc:sldChg chg="addSp delSp modSp mod">
        <pc:chgData name="Donna Schadow" userId="ebfceb9c6de8a72a" providerId="LiveId" clId="{0E257491-7364-4A45-9295-CFB3C7FB33AE}" dt="2023-09-12T17:06:52.185" v="167" actId="20577"/>
        <pc:sldMkLst>
          <pc:docMk/>
          <pc:sldMk cId="3610157404" sldId="256"/>
        </pc:sldMkLst>
        <pc:spChg chg="mod">
          <ac:chgData name="Donna Schadow" userId="ebfceb9c6de8a72a" providerId="LiveId" clId="{0E257491-7364-4A45-9295-CFB3C7FB33AE}" dt="2023-09-12T17:04:33.187" v="87" actId="20577"/>
          <ac:spMkLst>
            <pc:docMk/>
            <pc:sldMk cId="3610157404" sldId="256"/>
            <ac:spMk id="2" creationId="{00000000-0000-0000-0000-000000000000}"/>
          </ac:spMkLst>
        </pc:spChg>
        <pc:spChg chg="add mod">
          <ac:chgData name="Donna Schadow" userId="ebfceb9c6de8a72a" providerId="LiveId" clId="{0E257491-7364-4A45-9295-CFB3C7FB33AE}" dt="2023-09-12T17:06:52.185" v="167" actId="20577"/>
          <ac:spMkLst>
            <pc:docMk/>
            <pc:sldMk cId="3610157404" sldId="256"/>
            <ac:spMk id="3" creationId="{CBAC2072-829C-5EA0-68A3-70A6D10E0344}"/>
          </ac:spMkLst>
        </pc:spChg>
        <pc:spChg chg="mod">
          <ac:chgData name="Donna Schadow" userId="ebfceb9c6de8a72a" providerId="LiveId" clId="{0E257491-7364-4A45-9295-CFB3C7FB33AE}" dt="2023-06-08T01:40:26.310" v="78" actId="1076"/>
          <ac:spMkLst>
            <pc:docMk/>
            <pc:sldMk cId="3610157404" sldId="256"/>
            <ac:spMk id="9" creationId="{00000000-0000-0000-0000-000000000000}"/>
          </ac:spMkLst>
        </pc:spChg>
        <pc:picChg chg="add mod">
          <ac:chgData name="Donna Schadow" userId="ebfceb9c6de8a72a" providerId="LiveId" clId="{0E257491-7364-4A45-9295-CFB3C7FB33AE}" dt="2023-06-08T01:40:23.248" v="77" actId="1076"/>
          <ac:picMkLst>
            <pc:docMk/>
            <pc:sldMk cId="3610157404" sldId="256"/>
            <ac:picMk id="4" creationId="{AFB52883-DB7C-92C3-B348-62A3E004E845}"/>
          </ac:picMkLst>
        </pc:picChg>
        <pc:picChg chg="del">
          <ac:chgData name="Donna Schadow" userId="ebfceb9c6de8a72a" providerId="LiveId" clId="{0E257491-7364-4A45-9295-CFB3C7FB33AE}" dt="2023-06-08T01:40:10.750" v="72" actId="478"/>
          <ac:picMkLst>
            <pc:docMk/>
            <pc:sldMk cId="3610157404" sldId="256"/>
            <ac:picMk id="5" creationId="{96252F07-876E-CB89-0DA5-405184340743}"/>
          </ac:picMkLst>
        </pc:picChg>
        <pc:picChg chg="del">
          <ac:chgData name="Donna Schadow" userId="ebfceb9c6de8a72a" providerId="LiveId" clId="{0E257491-7364-4A45-9295-CFB3C7FB33AE}" dt="2023-06-08T01:40:28.205" v="79" actId="478"/>
          <ac:picMkLst>
            <pc:docMk/>
            <pc:sldMk cId="3610157404" sldId="256"/>
            <ac:picMk id="7" creationId="{BE589B97-4E3C-AB2B-09E3-303648A110E5}"/>
          </ac:picMkLst>
        </pc:picChg>
        <pc:picChg chg="add mod">
          <ac:chgData name="Donna Schadow" userId="ebfceb9c6de8a72a" providerId="LiveId" clId="{0E257491-7364-4A45-9295-CFB3C7FB33AE}" dt="2023-06-08T01:40:39.617" v="83" actId="1076"/>
          <ac:picMkLst>
            <pc:docMk/>
            <pc:sldMk cId="3610157404" sldId="256"/>
            <ac:picMk id="8" creationId="{40D48265-D3CD-231E-B80F-7CCA108904E4}"/>
          </ac:picMkLst>
        </pc:picChg>
        <pc:picChg chg="del mod">
          <ac:chgData name="Donna Schadow" userId="ebfceb9c6de8a72a" providerId="LiveId" clId="{0E257491-7364-4A45-9295-CFB3C7FB33AE}" dt="2023-06-08T01:37:01.646" v="30" actId="478"/>
          <ac:picMkLst>
            <pc:docMk/>
            <pc:sldMk cId="3610157404" sldId="256"/>
            <ac:picMk id="10" creationId="{2DB250FA-3409-6C32-CE70-9A8F3975A4E2}"/>
          </ac:picMkLst>
        </pc:picChg>
      </pc:sldChg>
      <pc:sldChg chg="addSp delSp modSp new mod">
        <pc:chgData name="Donna Schadow" userId="ebfceb9c6de8a72a" providerId="LiveId" clId="{0E257491-7364-4A45-9295-CFB3C7FB33AE}" dt="2023-06-08T01:40:00.375" v="70" actId="1076"/>
        <pc:sldMkLst>
          <pc:docMk/>
          <pc:sldMk cId="1458931495" sldId="257"/>
        </pc:sldMkLst>
        <pc:spChg chg="mod">
          <ac:chgData name="Donna Schadow" userId="ebfceb9c6de8a72a" providerId="LiveId" clId="{0E257491-7364-4A45-9295-CFB3C7FB33AE}" dt="2023-06-08T01:38:48.032" v="61" actId="1076"/>
          <ac:spMkLst>
            <pc:docMk/>
            <pc:sldMk cId="1458931495" sldId="257"/>
            <ac:spMk id="2" creationId="{15D9CE98-E49C-2933-871A-1CD541CFBD69}"/>
          </ac:spMkLst>
        </pc:spChg>
        <pc:spChg chg="del">
          <ac:chgData name="Donna Schadow" userId="ebfceb9c6de8a72a" providerId="LiveId" clId="{0E257491-7364-4A45-9295-CFB3C7FB33AE}" dt="2023-06-08T01:38:05.567" v="34"/>
          <ac:spMkLst>
            <pc:docMk/>
            <pc:sldMk cId="1458931495" sldId="257"/>
            <ac:spMk id="3" creationId="{04B8BEB5-E9B8-CCBB-7F7E-2B767B5BFE16}"/>
          </ac:spMkLst>
        </pc:spChg>
        <pc:picChg chg="add mod">
          <ac:chgData name="Donna Schadow" userId="ebfceb9c6de8a72a" providerId="LiveId" clId="{0E257491-7364-4A45-9295-CFB3C7FB33AE}" dt="2023-06-08T01:39:46.607" v="67" actId="1076"/>
          <ac:picMkLst>
            <pc:docMk/>
            <pc:sldMk cId="1458931495" sldId="257"/>
            <ac:picMk id="5" creationId="{77348ED3-5626-0A17-EECB-21374011155F}"/>
          </ac:picMkLst>
        </pc:picChg>
        <pc:picChg chg="add mod">
          <ac:chgData name="Donna Schadow" userId="ebfceb9c6de8a72a" providerId="LiveId" clId="{0E257491-7364-4A45-9295-CFB3C7FB33AE}" dt="2023-06-08T01:40:00.375" v="70" actId="1076"/>
          <ac:picMkLst>
            <pc:docMk/>
            <pc:sldMk cId="1458931495" sldId="257"/>
            <ac:picMk id="7" creationId="{D750C67E-18C1-BF93-9805-9AA46F6EB6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38" y="228600"/>
            <a:ext cx="5829300" cy="1655233"/>
          </a:xfrm>
        </p:spPr>
        <p:txBody>
          <a:bodyPr>
            <a:normAutofit/>
          </a:bodyPr>
          <a:lstStyle/>
          <a:p>
            <a:r>
              <a:rPr lang="en-US" dirty="0"/>
              <a:t>Kathy Fischer (Crofts)</a:t>
            </a:r>
            <a:br>
              <a:rPr lang="en-US" dirty="0"/>
            </a:br>
            <a:r>
              <a:rPr lang="en-US" dirty="0"/>
              <a:t>10/2/2021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000" y="1929057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52883-DB7C-92C3-B348-62A3E004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1" y="2472855"/>
            <a:ext cx="1975941" cy="2285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48265-D3CD-231E-B80F-7CCA1089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57600"/>
            <a:ext cx="2856377" cy="4591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C2072-829C-5EA0-68A3-70A6D10E0344}"/>
              </a:ext>
            </a:extLst>
          </p:cNvPr>
          <p:cNvSpPr txBox="1"/>
          <p:nvPr/>
        </p:nvSpPr>
        <p:spPr>
          <a:xfrm>
            <a:off x="3154441" y="2085495"/>
            <a:ext cx="307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Survived by children Kevin and Grace.</a:t>
            </a:r>
          </a:p>
          <a:p>
            <a:r>
              <a:rPr lang="en-US" dirty="0"/>
              <a:t>Pre deceased by husband Curtis.</a:t>
            </a:r>
          </a:p>
        </p:txBody>
      </p:sp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CE98-E49C-2933-871A-1CD541CF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526" y="228600"/>
            <a:ext cx="4838948" cy="853016"/>
          </a:xfrm>
        </p:spPr>
        <p:txBody>
          <a:bodyPr/>
          <a:lstStyle/>
          <a:p>
            <a:r>
              <a:rPr lang="en-US" dirty="0"/>
              <a:t>Kathy Fischer Crofts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348ED3-5626-0A17-EECB-213740111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0" y="1092502"/>
            <a:ext cx="4838948" cy="32388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0C67E-18C1-BF93-9805-9AA46F6E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407333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Kathy Fischer (Crofts) 10/2/2021</vt:lpstr>
      <vt:lpstr>Kathy Fischer Crofts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 Schadow</cp:lastModifiedBy>
  <cp:revision>5</cp:revision>
  <cp:lastPrinted>2013-12-21T03:20:35Z</cp:lastPrinted>
  <dcterms:created xsi:type="dcterms:W3CDTF">2006-08-16T00:00:00Z</dcterms:created>
  <dcterms:modified xsi:type="dcterms:W3CDTF">2023-09-12T17:07:10Z</dcterms:modified>
</cp:coreProperties>
</file>