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102475" cy="9369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92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0438" y="228600"/>
            <a:ext cx="5829300" cy="1655233"/>
          </a:xfrm>
        </p:spPr>
        <p:txBody>
          <a:bodyPr>
            <a:normAutofit/>
          </a:bodyPr>
          <a:lstStyle/>
          <a:p>
            <a:r>
              <a:rPr lang="en-US" dirty="0" smtClean="0"/>
              <a:t>Michael </a:t>
            </a:r>
            <a:r>
              <a:rPr lang="en-US" dirty="0" err="1" smtClean="0"/>
              <a:t>Ferraioli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6/14/1954 – 6/30/1992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2082027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9</a:t>
            </a:r>
            <a:r>
              <a:rPr lang="en-US" baseline="30000" dirty="0" smtClean="0"/>
              <a:t>th</a:t>
            </a:r>
            <a:r>
              <a:rPr lang="en-US" dirty="0" smtClean="0"/>
              <a:t> Grade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86000" y="2057023"/>
            <a:ext cx="184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11</a:t>
            </a:r>
            <a:r>
              <a:rPr lang="en-US" baseline="30000" dirty="0" smtClean="0"/>
              <a:t>th</a:t>
            </a:r>
            <a:r>
              <a:rPr lang="en-US" dirty="0" smtClean="0"/>
              <a:t> Grade</a:t>
            </a:r>
            <a:endParaRPr lang="en-US" dirty="0"/>
          </a:p>
        </p:txBody>
      </p:sp>
      <p:pic>
        <p:nvPicPr>
          <p:cNvPr id="3" name="Picture 2" descr="C:\Users\Donna\Desktop\Memory Book\Ferraioli\FerraioliGrade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88811"/>
            <a:ext cx="1447800" cy="18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onna\Desktop\Memory Book\Ferraioli\FerraioliGrade1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4413" y="2498725"/>
            <a:ext cx="1747105" cy="1856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343400" y="19050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Age 19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26706" y="4983646"/>
            <a:ext cx="1903413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Age 35</a:t>
            </a:r>
            <a:endParaRPr lang="en-US" dirty="0"/>
          </a:p>
        </p:txBody>
      </p:sp>
      <p:pic>
        <p:nvPicPr>
          <p:cNvPr id="1028" name="Picture 4" descr="C:\Users\Donna\Desktop\Memory Book\Ferraioli\FerraioliGrave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98" y="6005559"/>
            <a:ext cx="2209800" cy="184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Donna\Desktop\Memory Book\Ferraioli\FerraioliAge19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2763" y="2394984"/>
            <a:ext cx="1990725" cy="256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Donna\Desktop\Memory Book\Ferraioli\FerraioliAge35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882" y="5451069"/>
            <a:ext cx="3505200" cy="240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015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10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Michael Ferraioli 6/14/1954 – 6/30/1992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Mary Ellen Bivona (Henzel) 12/31/1954 – Feb 1985</dc:title>
  <dc:creator>Donna</dc:creator>
  <cp:lastModifiedBy>Donna</cp:lastModifiedBy>
  <cp:revision>5</cp:revision>
  <cp:lastPrinted>2013-11-17T14:43:20Z</cp:lastPrinted>
  <dcterms:created xsi:type="dcterms:W3CDTF">2006-08-16T00:00:00Z</dcterms:created>
  <dcterms:modified xsi:type="dcterms:W3CDTF">2018-08-16T18:49:16Z</dcterms:modified>
</cp:coreProperties>
</file>