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Michael </a:t>
            </a:r>
            <a:r>
              <a:rPr lang="en-US" dirty="0" err="1" smtClean="0"/>
              <a:t>Ferraioli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6/14/1954 – 6/30/1992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820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2057023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Ferraioli\Ferraioli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88811"/>
            <a:ext cx="14478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Ferraioli\FerraioliGrade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2498725"/>
            <a:ext cx="1747105" cy="1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 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6706" y="4983646"/>
            <a:ext cx="190341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 35</a:t>
            </a:r>
            <a:endParaRPr lang="en-US" dirty="0"/>
          </a:p>
        </p:txBody>
      </p:sp>
      <p:pic>
        <p:nvPicPr>
          <p:cNvPr id="1028" name="Picture 4" descr="C:\Users\Donna\Desktop\Memory Book\Ferraioli\FerraioliGrav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98" y="6005559"/>
            <a:ext cx="2209800" cy="184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nna\Desktop\Memory Book\Ferraioli\FerraioliAge1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63" y="2394984"/>
            <a:ext cx="199072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nna\Desktop\Memory Book\Ferraioli\FerraioliAge3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2" y="5451069"/>
            <a:ext cx="35052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Michael Ferraioli 6/14/1954 – 6/30/1992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5</cp:revision>
  <cp:lastPrinted>2013-11-17T14:43:20Z</cp:lastPrinted>
  <dcterms:created xsi:type="dcterms:W3CDTF">2006-08-16T00:00:00Z</dcterms:created>
  <dcterms:modified xsi:type="dcterms:W3CDTF">2018-08-16T18:49:16Z</dcterms:modified>
</cp:coreProperties>
</file>