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Lst>
  <p:sldSz cx="6858000" cy="9144000" type="screen4x3"/>
  <p:notesSz cx="7102475" cy="93694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2314" y="43"/>
      </p:cViewPr>
      <p:guideLst>
        <p:guide orient="horz" pos="2880"/>
        <p:guide pos="2160"/>
      </p:guideLst>
    </p:cSldViewPr>
  </p:slid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onna Schadow" userId="ebfceb9c6de8a72a" providerId="LiveId" clId="{F0AEA625-5CC6-41B7-84BC-EC62D909DC91}"/>
    <pc:docChg chg="custSel addSld modSld">
      <pc:chgData name="Donna Schadow" userId="ebfceb9c6de8a72a" providerId="LiveId" clId="{F0AEA625-5CC6-41B7-84BC-EC62D909DC91}" dt="2023-06-02T01:19:18.197" v="82" actId="1076"/>
      <pc:docMkLst>
        <pc:docMk/>
      </pc:docMkLst>
      <pc:sldChg chg="addSp delSp modSp mod">
        <pc:chgData name="Donna Schadow" userId="ebfceb9c6de8a72a" providerId="LiveId" clId="{F0AEA625-5CC6-41B7-84BC-EC62D909DC91}" dt="2023-06-02T01:19:18.197" v="82" actId="1076"/>
        <pc:sldMkLst>
          <pc:docMk/>
          <pc:sldMk cId="3610157404" sldId="256"/>
        </pc:sldMkLst>
        <pc:spChg chg="mod">
          <ac:chgData name="Donna Schadow" userId="ebfceb9c6de8a72a" providerId="LiveId" clId="{F0AEA625-5CC6-41B7-84BC-EC62D909DC91}" dt="2023-06-02T01:15:04.794" v="59" actId="20577"/>
          <ac:spMkLst>
            <pc:docMk/>
            <pc:sldMk cId="3610157404" sldId="256"/>
            <ac:spMk id="2" creationId="{00000000-0000-0000-0000-000000000000}"/>
          </ac:spMkLst>
        </pc:spChg>
        <pc:spChg chg="add del mod">
          <ac:chgData name="Donna Schadow" userId="ebfceb9c6de8a72a" providerId="LiveId" clId="{F0AEA625-5CC6-41B7-84BC-EC62D909DC91}" dt="2023-06-02T01:15:21.660" v="61" actId="478"/>
          <ac:spMkLst>
            <pc:docMk/>
            <pc:sldMk cId="3610157404" sldId="256"/>
            <ac:spMk id="6" creationId="{6E5D107F-054B-AC5B-0B46-A5E5EB5D4459}"/>
          </ac:spMkLst>
        </pc:spChg>
        <pc:spChg chg="mod">
          <ac:chgData name="Donna Schadow" userId="ebfceb9c6de8a72a" providerId="LiveId" clId="{F0AEA625-5CC6-41B7-84BC-EC62D909DC91}" dt="2023-06-02T01:19:18.197" v="82" actId="1076"/>
          <ac:spMkLst>
            <pc:docMk/>
            <pc:sldMk cId="3610157404" sldId="256"/>
            <ac:spMk id="9" creationId="{00000000-0000-0000-0000-000000000000}"/>
          </ac:spMkLst>
        </pc:spChg>
        <pc:picChg chg="add mod">
          <ac:chgData name="Donna Schadow" userId="ebfceb9c6de8a72a" providerId="LiveId" clId="{F0AEA625-5CC6-41B7-84BC-EC62D909DC91}" dt="2023-06-02T01:19:12.422" v="81" actId="1076"/>
          <ac:picMkLst>
            <pc:docMk/>
            <pc:sldMk cId="3610157404" sldId="256"/>
            <ac:picMk id="4" creationId="{87174211-03F6-F858-762C-18F939A8B206}"/>
          </ac:picMkLst>
        </pc:picChg>
        <pc:picChg chg="del">
          <ac:chgData name="Donna Schadow" userId="ebfceb9c6de8a72a" providerId="LiveId" clId="{F0AEA625-5CC6-41B7-84BC-EC62D909DC91}" dt="2023-06-02T01:11:51.661" v="23" actId="478"/>
          <ac:picMkLst>
            <pc:docMk/>
            <pc:sldMk cId="3610157404" sldId="256"/>
            <ac:picMk id="5" creationId="{96252F07-876E-CB89-0DA5-405184340743}"/>
          </ac:picMkLst>
        </pc:picChg>
        <pc:picChg chg="del">
          <ac:chgData name="Donna Schadow" userId="ebfceb9c6de8a72a" providerId="LiveId" clId="{F0AEA625-5CC6-41B7-84BC-EC62D909DC91}" dt="2023-06-02T01:15:45.740" v="63" actId="478"/>
          <ac:picMkLst>
            <pc:docMk/>
            <pc:sldMk cId="3610157404" sldId="256"/>
            <ac:picMk id="7" creationId="{BE589B97-4E3C-AB2B-09E3-303648A110E5}"/>
          </ac:picMkLst>
        </pc:picChg>
        <pc:picChg chg="del">
          <ac:chgData name="Donna Schadow" userId="ebfceb9c6de8a72a" providerId="LiveId" clId="{F0AEA625-5CC6-41B7-84BC-EC62D909DC91}" dt="2023-06-02T01:08:48.828" v="21" actId="478"/>
          <ac:picMkLst>
            <pc:docMk/>
            <pc:sldMk cId="3610157404" sldId="256"/>
            <ac:picMk id="10" creationId="{2DB250FA-3409-6C32-CE70-9A8F3975A4E2}"/>
          </ac:picMkLst>
        </pc:picChg>
        <pc:picChg chg="add del mod">
          <ac:chgData name="Donna Schadow" userId="ebfceb9c6de8a72a" providerId="LiveId" clId="{F0AEA625-5CC6-41B7-84BC-EC62D909DC91}" dt="2023-06-02T01:18:41.504" v="73" actId="478"/>
          <ac:picMkLst>
            <pc:docMk/>
            <pc:sldMk cId="3610157404" sldId="256"/>
            <ac:picMk id="11" creationId="{55135A22-C044-95FE-C961-0B269B7AD22A}"/>
          </ac:picMkLst>
        </pc:picChg>
        <pc:picChg chg="add mod">
          <ac:chgData name="Donna Schadow" userId="ebfceb9c6de8a72a" providerId="LiveId" clId="{F0AEA625-5CC6-41B7-84BC-EC62D909DC91}" dt="2023-06-02T01:19:08.868" v="80" actId="1076"/>
          <ac:picMkLst>
            <pc:docMk/>
            <pc:sldMk cId="3610157404" sldId="256"/>
            <ac:picMk id="13" creationId="{5A6216BD-1D28-045F-7445-48F8FCFB015A}"/>
          </ac:picMkLst>
        </pc:picChg>
      </pc:sldChg>
      <pc:sldChg chg="addSp modSp new mod">
        <pc:chgData name="Donna Schadow" userId="ebfceb9c6de8a72a" providerId="LiveId" clId="{F0AEA625-5CC6-41B7-84BC-EC62D909DC91}" dt="2023-06-02T01:15:36.595" v="62"/>
        <pc:sldMkLst>
          <pc:docMk/>
          <pc:sldMk cId="3846168798" sldId="257"/>
        </pc:sldMkLst>
        <pc:spChg chg="mod">
          <ac:chgData name="Donna Schadow" userId="ebfceb9c6de8a72a" providerId="LiveId" clId="{F0AEA625-5CC6-41B7-84BC-EC62D909DC91}" dt="2023-06-02T01:15:36.595" v="62"/>
          <ac:spMkLst>
            <pc:docMk/>
            <pc:sldMk cId="3846168798" sldId="257"/>
            <ac:spMk id="2" creationId="{B01BD361-448B-2819-F292-04727ECC8ABF}"/>
          </ac:spMkLst>
        </pc:spChg>
        <pc:spChg chg="add mod">
          <ac:chgData name="Donna Schadow" userId="ebfceb9c6de8a72a" providerId="LiveId" clId="{F0AEA625-5CC6-41B7-84BC-EC62D909DC91}" dt="2023-06-02T01:14:18.397" v="39" actId="20577"/>
          <ac:spMkLst>
            <pc:docMk/>
            <pc:sldMk cId="3846168798" sldId="257"/>
            <ac:spMk id="3" creationId="{A7BAEF87-666A-91D0-1248-A69C53D18D80}"/>
          </ac:spMkLst>
        </pc:spChg>
      </pc:sldChg>
    </pc:docChg>
  </pc:docChgLst>
  <pc:docChgLst>
    <pc:chgData name="Donna Schadow" userId="ebfceb9c6de8a72a" providerId="LiveId" clId="{130963C5-9F4A-4B5B-9FD5-687BD5607F3E}"/>
    <pc:docChg chg="custSel delSld modSld">
      <pc:chgData name="Donna Schadow" userId="ebfceb9c6de8a72a" providerId="LiveId" clId="{130963C5-9F4A-4B5B-9FD5-687BD5607F3E}" dt="2023-06-01T01:26:29.143" v="62" actId="1076"/>
      <pc:docMkLst>
        <pc:docMk/>
      </pc:docMkLst>
      <pc:sldChg chg="addSp delSp modSp mod">
        <pc:chgData name="Donna Schadow" userId="ebfceb9c6de8a72a" providerId="LiveId" clId="{130963C5-9F4A-4B5B-9FD5-687BD5607F3E}" dt="2023-06-01T01:26:29.143" v="62" actId="1076"/>
        <pc:sldMkLst>
          <pc:docMk/>
          <pc:sldMk cId="3610157404" sldId="256"/>
        </pc:sldMkLst>
        <pc:spChg chg="mod">
          <ac:chgData name="Donna Schadow" userId="ebfceb9c6de8a72a" providerId="LiveId" clId="{130963C5-9F4A-4B5B-9FD5-687BD5607F3E}" dt="2023-06-01T01:21:58.223" v="43" actId="20577"/>
          <ac:spMkLst>
            <pc:docMk/>
            <pc:sldMk cId="3610157404" sldId="256"/>
            <ac:spMk id="2" creationId="{00000000-0000-0000-0000-000000000000}"/>
          </ac:spMkLst>
        </pc:spChg>
        <pc:spChg chg="mod">
          <ac:chgData name="Donna Schadow" userId="ebfceb9c6de8a72a" providerId="LiveId" clId="{130963C5-9F4A-4B5B-9FD5-687BD5607F3E}" dt="2023-06-01T01:26:29.143" v="62" actId="1076"/>
          <ac:spMkLst>
            <pc:docMk/>
            <pc:sldMk cId="3610157404" sldId="256"/>
            <ac:spMk id="9" creationId="{00000000-0000-0000-0000-000000000000}"/>
          </ac:spMkLst>
        </pc:spChg>
        <pc:picChg chg="del">
          <ac:chgData name="Donna Schadow" userId="ebfceb9c6de8a72a" providerId="LiveId" clId="{130963C5-9F4A-4B5B-9FD5-687BD5607F3E}" dt="2023-06-01T01:18:50.908" v="0" actId="478"/>
          <ac:picMkLst>
            <pc:docMk/>
            <pc:sldMk cId="3610157404" sldId="256"/>
            <ac:picMk id="3" creationId="{00000000-0000-0000-0000-000000000000}"/>
          </ac:picMkLst>
        </pc:picChg>
        <pc:picChg chg="add mod">
          <ac:chgData name="Donna Schadow" userId="ebfceb9c6de8a72a" providerId="LiveId" clId="{130963C5-9F4A-4B5B-9FD5-687BD5607F3E}" dt="2023-06-01T01:26:26.041" v="61" actId="1076"/>
          <ac:picMkLst>
            <pc:docMk/>
            <pc:sldMk cId="3610157404" sldId="256"/>
            <ac:picMk id="5" creationId="{96252F07-876E-CB89-0DA5-405184340743}"/>
          </ac:picMkLst>
        </pc:picChg>
        <pc:picChg chg="add mod">
          <ac:chgData name="Donna Schadow" userId="ebfceb9c6de8a72a" providerId="LiveId" clId="{130963C5-9F4A-4B5B-9FD5-687BD5607F3E}" dt="2023-06-01T01:26:24.056" v="60" actId="1076"/>
          <ac:picMkLst>
            <pc:docMk/>
            <pc:sldMk cId="3610157404" sldId="256"/>
            <ac:picMk id="7" creationId="{BE589B97-4E3C-AB2B-09E3-303648A110E5}"/>
          </ac:picMkLst>
        </pc:picChg>
        <pc:picChg chg="add mod">
          <ac:chgData name="Donna Schadow" userId="ebfceb9c6de8a72a" providerId="LiveId" clId="{130963C5-9F4A-4B5B-9FD5-687BD5607F3E}" dt="2023-06-01T01:26:17.752" v="59" actId="14100"/>
          <ac:picMkLst>
            <pc:docMk/>
            <pc:sldMk cId="3610157404" sldId="256"/>
            <ac:picMk id="10" creationId="{2DB250FA-3409-6C32-CE70-9A8F3975A4E2}"/>
          </ac:picMkLst>
        </pc:picChg>
      </pc:sldChg>
      <pc:sldChg chg="delSp modSp del mod">
        <pc:chgData name="Donna Schadow" userId="ebfceb9c6de8a72a" providerId="LiveId" clId="{130963C5-9F4A-4B5B-9FD5-687BD5607F3E}" dt="2023-06-01T01:26:11.356" v="58" actId="47"/>
        <pc:sldMkLst>
          <pc:docMk/>
          <pc:sldMk cId="1015023270" sldId="257"/>
        </pc:sldMkLst>
        <pc:spChg chg="del mod">
          <ac:chgData name="Donna Schadow" userId="ebfceb9c6de8a72a" providerId="LiveId" clId="{130963C5-9F4A-4B5B-9FD5-687BD5607F3E}" dt="2023-06-01T01:26:07.083" v="55" actId="478"/>
          <ac:spMkLst>
            <pc:docMk/>
            <pc:sldMk cId="1015023270" sldId="257"/>
            <ac:spMk id="2" creationId="{00000000-0000-0000-0000-000000000000}"/>
          </ac:spMkLst>
        </pc:spChg>
        <pc:spChg chg="del mod">
          <ac:chgData name="Donna Schadow" userId="ebfceb9c6de8a72a" providerId="LiveId" clId="{130963C5-9F4A-4B5B-9FD5-687BD5607F3E}" dt="2023-06-01T01:26:07.083" v="57"/>
          <ac:spMkLst>
            <pc:docMk/>
            <pc:sldMk cId="1015023270" sldId="257"/>
            <ac:spMk id="4" creationId="{00000000-0000-0000-0000-000000000000}"/>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2840568"/>
            <a:ext cx="5829300" cy="1960033"/>
          </a:xfrm>
        </p:spPr>
        <p:txBody>
          <a:bodyPr/>
          <a:lstStyle/>
          <a:p>
            <a:r>
              <a:rPr lang="en-US"/>
              <a:t>Click to edit Master title style</a:t>
            </a:r>
          </a:p>
        </p:txBody>
      </p:sp>
      <p:sp>
        <p:nvSpPr>
          <p:cNvPr id="3" name="Subtitle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D8BD707-D9CF-40AE-B4C6-C98DA3205C09}" type="datetimeFigureOut">
              <a:rPr lang="en-US" smtClean="0"/>
              <a:pPr/>
              <a:t>6/1/2023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6/1/2023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72050" y="366185"/>
            <a:ext cx="1543050" cy="7802033"/>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342900" y="366185"/>
            <a:ext cx="4514850" cy="780203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6/1/2023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6/1/2023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1735" y="5875867"/>
            <a:ext cx="5829300" cy="1816100"/>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541735" y="3875618"/>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6/1/2023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42900" y="2133601"/>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3486150" y="2133601"/>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D8BD707-D9CF-40AE-B4C6-C98DA3205C09}" type="datetimeFigureOut">
              <a:rPr lang="en-US" smtClean="0"/>
              <a:pPr/>
              <a:t>6/1/2023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D8BD707-D9CF-40AE-B4C6-C98DA3205C09}" type="datetimeFigureOut">
              <a:rPr lang="en-US" smtClean="0"/>
              <a:pPr/>
              <a:t>6/1/2023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pPr/>
              <a:t>6/1/2023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6/1/2023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2900" y="364067"/>
            <a:ext cx="2256235" cy="154940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2681287"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342900"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6/1/2023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344216" y="6400800"/>
            <a:ext cx="4114800" cy="755651"/>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6/1/2023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342900" y="2133601"/>
            <a:ext cx="6172200" cy="603461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342900" y="8475134"/>
            <a:ext cx="1600200" cy="486833"/>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6/1/2023</a:t>
            </a:fld>
            <a:endParaRPr lang="en-US"/>
          </a:p>
        </p:txBody>
      </p:sp>
      <p:sp>
        <p:nvSpPr>
          <p:cNvPr id="5" name="Footer Placeholder 4"/>
          <p:cNvSpPr>
            <a:spLocks noGrp="1"/>
          </p:cNvSpPr>
          <p:nvPr>
            <p:ph type="ftr" sz="quarter" idx="3"/>
          </p:nvPr>
        </p:nvSpPr>
        <p:spPr>
          <a:xfrm>
            <a:off x="2343150" y="8475134"/>
            <a:ext cx="2171700"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914900" y="8475134"/>
            <a:ext cx="1600200"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00438" y="228600"/>
            <a:ext cx="5829300" cy="1655233"/>
          </a:xfrm>
        </p:spPr>
        <p:txBody>
          <a:bodyPr>
            <a:normAutofit/>
          </a:bodyPr>
          <a:lstStyle/>
          <a:p>
            <a:r>
              <a:rPr lang="en-US" dirty="0"/>
              <a:t>Judy Farley (</a:t>
            </a:r>
            <a:r>
              <a:rPr lang="en-US" dirty="0" err="1"/>
              <a:t>Hagyard</a:t>
            </a:r>
            <a:r>
              <a:rPr lang="en-US" dirty="0"/>
              <a:t>)</a:t>
            </a:r>
            <a:br>
              <a:rPr lang="en-US" dirty="0"/>
            </a:br>
            <a:r>
              <a:rPr lang="en-US" dirty="0"/>
              <a:t>6/4/1955 – 3/4/2019</a:t>
            </a:r>
          </a:p>
        </p:txBody>
      </p:sp>
      <p:sp>
        <p:nvSpPr>
          <p:cNvPr id="9" name="TextBox 8"/>
          <p:cNvSpPr txBox="1"/>
          <p:nvPr/>
        </p:nvSpPr>
        <p:spPr>
          <a:xfrm>
            <a:off x="1227338" y="2134897"/>
            <a:ext cx="1847850" cy="369332"/>
          </a:xfrm>
          <a:prstGeom prst="rect">
            <a:avLst/>
          </a:prstGeom>
          <a:noFill/>
        </p:spPr>
        <p:txBody>
          <a:bodyPr wrap="square" rtlCol="0">
            <a:spAutoFit/>
          </a:bodyPr>
          <a:lstStyle/>
          <a:p>
            <a:r>
              <a:rPr lang="en-US" dirty="0"/>
              <a:t>12</a:t>
            </a:r>
            <a:r>
              <a:rPr lang="en-US" baseline="30000" dirty="0"/>
              <a:t>th</a:t>
            </a:r>
            <a:r>
              <a:rPr lang="en-US" dirty="0"/>
              <a:t> Grade</a:t>
            </a:r>
          </a:p>
        </p:txBody>
      </p:sp>
      <p:pic>
        <p:nvPicPr>
          <p:cNvPr id="4" name="Picture 3">
            <a:extLst>
              <a:ext uri="{FF2B5EF4-FFF2-40B4-BE49-F238E27FC236}">
                <a16:creationId xmlns:a16="http://schemas.microsoft.com/office/drawing/2014/main" id="{87174211-03F6-F858-762C-18F939A8B20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62000" y="2667000"/>
            <a:ext cx="2345845" cy="2701766"/>
          </a:xfrm>
          <a:prstGeom prst="rect">
            <a:avLst/>
          </a:prstGeom>
        </p:spPr>
      </p:pic>
      <p:pic>
        <p:nvPicPr>
          <p:cNvPr id="13" name="Picture 12">
            <a:extLst>
              <a:ext uri="{FF2B5EF4-FFF2-40B4-BE49-F238E27FC236}">
                <a16:creationId xmlns:a16="http://schemas.microsoft.com/office/drawing/2014/main" id="{5A6216BD-1D28-045F-7445-48F8FCFB015A}"/>
              </a:ext>
            </a:extLst>
          </p:cNvPr>
          <p:cNvPicPr>
            <a:picLocks noChangeAspect="1"/>
          </p:cNvPicPr>
          <p:nvPr/>
        </p:nvPicPr>
        <p:blipFill>
          <a:blip r:embed="rId3"/>
          <a:stretch>
            <a:fillRect/>
          </a:stretch>
        </p:blipFill>
        <p:spPr>
          <a:xfrm>
            <a:off x="3574792" y="4800600"/>
            <a:ext cx="2654946" cy="3180404"/>
          </a:xfrm>
          <a:prstGeom prst="rect">
            <a:avLst/>
          </a:prstGeom>
        </p:spPr>
      </p:pic>
    </p:spTree>
    <p:extLst>
      <p:ext uri="{BB962C8B-B14F-4D97-AF65-F5344CB8AC3E}">
        <p14:creationId xmlns:p14="http://schemas.microsoft.com/office/powerpoint/2010/main" val="36101574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1BD361-448B-2819-F292-04727ECC8ABF}"/>
              </a:ext>
            </a:extLst>
          </p:cNvPr>
          <p:cNvSpPr>
            <a:spLocks noGrp="1"/>
          </p:cNvSpPr>
          <p:nvPr>
            <p:ph type="title"/>
          </p:nvPr>
        </p:nvSpPr>
        <p:spPr/>
        <p:txBody>
          <a:bodyPr/>
          <a:lstStyle/>
          <a:p>
            <a:r>
              <a:rPr lang="en-US" dirty="0"/>
              <a:t>Judy Farley (</a:t>
            </a:r>
            <a:r>
              <a:rPr lang="en-US" dirty="0" err="1"/>
              <a:t>Hagyard</a:t>
            </a:r>
            <a:r>
              <a:rPr lang="en-US" dirty="0"/>
              <a:t>)</a:t>
            </a:r>
            <a:br>
              <a:rPr lang="en-US" dirty="0"/>
            </a:br>
            <a:r>
              <a:rPr lang="en-US" dirty="0"/>
              <a:t>6/4/1955 – 3/4/2019</a:t>
            </a:r>
          </a:p>
        </p:txBody>
      </p:sp>
      <p:sp>
        <p:nvSpPr>
          <p:cNvPr id="3" name="TextBox 2">
            <a:extLst>
              <a:ext uri="{FF2B5EF4-FFF2-40B4-BE49-F238E27FC236}">
                <a16:creationId xmlns:a16="http://schemas.microsoft.com/office/drawing/2014/main" id="{A7BAEF87-666A-91D0-1248-A69C53D18D80}"/>
              </a:ext>
            </a:extLst>
          </p:cNvPr>
          <p:cNvSpPr txBox="1"/>
          <p:nvPr/>
        </p:nvSpPr>
        <p:spPr>
          <a:xfrm>
            <a:off x="342900" y="2209800"/>
            <a:ext cx="6172200" cy="5324535"/>
          </a:xfrm>
          <a:prstGeom prst="rect">
            <a:avLst/>
          </a:prstGeom>
          <a:noFill/>
        </p:spPr>
        <p:txBody>
          <a:bodyPr wrap="square" rtlCol="0">
            <a:spAutoFit/>
          </a:bodyPr>
          <a:lstStyle/>
          <a:p>
            <a:r>
              <a:rPr lang="en-US" sz="1400" kern="0" dirty="0">
                <a:solidFill>
                  <a:srgbClr val="404F57"/>
                </a:solidFill>
                <a:effectLst/>
                <a:latin typeface="PT Serif" panose="020A0603040505020204" pitchFamily="18" charset="0"/>
                <a:ea typeface="Times New Roman" panose="02020603050405020304" pitchFamily="18" charset="0"/>
                <a:cs typeface="Times New Roman" panose="02020603050405020304" pitchFamily="18" charset="0"/>
              </a:rPr>
              <a:t>Haggard, Judith Farley FEURA BUSH Judith Farley </a:t>
            </a:r>
            <a:r>
              <a:rPr lang="en-US" sz="1400" kern="0" dirty="0" err="1">
                <a:solidFill>
                  <a:srgbClr val="404F57"/>
                </a:solidFill>
                <a:effectLst/>
                <a:latin typeface="PT Serif" panose="020A0603040505020204" pitchFamily="18" charset="0"/>
                <a:ea typeface="Times New Roman" panose="02020603050405020304" pitchFamily="18" charset="0"/>
                <a:cs typeface="Times New Roman" panose="02020603050405020304" pitchFamily="18" charset="0"/>
              </a:rPr>
              <a:t>Hagyard</a:t>
            </a:r>
            <a:r>
              <a:rPr lang="en-US" sz="1400" kern="0" dirty="0">
                <a:solidFill>
                  <a:srgbClr val="404F57"/>
                </a:solidFill>
                <a:effectLst/>
                <a:latin typeface="PT Serif" panose="020A0603040505020204" pitchFamily="18" charset="0"/>
                <a:ea typeface="Times New Roman" panose="02020603050405020304" pitchFamily="18" charset="0"/>
                <a:cs typeface="Times New Roman" panose="02020603050405020304" pitchFamily="18" charset="0"/>
              </a:rPr>
              <a:t>, 63, passed away on Monday, March 4, 2019, surrounded by the love of her family. Judy was born in Albany to the late Philip and Anne Farley on June 4, 1955. In 1989, Judy married the love of her life, Bert J. </a:t>
            </a:r>
            <a:r>
              <a:rPr lang="en-US" sz="1400" kern="0" dirty="0" err="1">
                <a:solidFill>
                  <a:srgbClr val="404F57"/>
                </a:solidFill>
                <a:effectLst/>
                <a:latin typeface="PT Serif" panose="020A0603040505020204" pitchFamily="18" charset="0"/>
                <a:ea typeface="Times New Roman" panose="02020603050405020304" pitchFamily="18" charset="0"/>
                <a:cs typeface="Times New Roman" panose="02020603050405020304" pitchFamily="18" charset="0"/>
              </a:rPr>
              <a:t>Hagyard</a:t>
            </a:r>
            <a:r>
              <a:rPr lang="en-US" sz="1400" kern="0" dirty="0">
                <a:solidFill>
                  <a:srgbClr val="404F57"/>
                </a:solidFill>
                <a:effectLst/>
                <a:latin typeface="PT Serif" panose="020A0603040505020204" pitchFamily="18" charset="0"/>
                <a:ea typeface="Times New Roman" panose="02020603050405020304" pitchFamily="18" charset="0"/>
                <a:cs typeface="Times New Roman" panose="02020603050405020304" pitchFamily="18" charset="0"/>
              </a:rPr>
              <a:t>. They were married for 14 years until his passing in 2004. Her nursing career began at age 14 when she volunteered as a Candy Striper at St. Peter's Hospital. For the past 32 years, she worked as an L.P.N. for Albany Obstetrics &amp; Gynecology, Albany. Judy will forever be remembered for her spunk and sass which everyone who knew her could attest to. She loved trips to the casino, camping in Lake George, Friday nights at Meads and Sunday dinners at Lisa’s. </a:t>
            </a:r>
          </a:p>
          <a:p>
            <a:endParaRPr lang="en-US" sz="1400" kern="0" dirty="0">
              <a:solidFill>
                <a:srgbClr val="404F57"/>
              </a:solidFill>
              <a:latin typeface="PT Serif" panose="020A0603040505020204" pitchFamily="18" charset="0"/>
              <a:ea typeface="Times New Roman" panose="02020603050405020304" pitchFamily="18" charset="0"/>
              <a:cs typeface="Times New Roman" panose="02020603050405020304" pitchFamily="18" charset="0"/>
            </a:endParaRPr>
          </a:p>
          <a:p>
            <a:r>
              <a:rPr lang="en-US" sz="1400" kern="0" dirty="0">
                <a:solidFill>
                  <a:srgbClr val="404F57"/>
                </a:solidFill>
                <a:effectLst/>
                <a:latin typeface="PT Serif" panose="020A0603040505020204" pitchFamily="18" charset="0"/>
                <a:ea typeface="Times New Roman" panose="02020603050405020304" pitchFamily="18" charset="0"/>
                <a:cs typeface="Times New Roman" panose="02020603050405020304" pitchFamily="18" charset="0"/>
              </a:rPr>
              <a:t>Judy was predeceased by her beloved husband, Bert </a:t>
            </a:r>
            <a:r>
              <a:rPr lang="en-US" sz="1400" kern="0" dirty="0" err="1">
                <a:solidFill>
                  <a:srgbClr val="404F57"/>
                </a:solidFill>
                <a:effectLst/>
                <a:latin typeface="PT Serif" panose="020A0603040505020204" pitchFamily="18" charset="0"/>
                <a:ea typeface="Times New Roman" panose="02020603050405020304" pitchFamily="18" charset="0"/>
                <a:cs typeface="Times New Roman" panose="02020603050405020304" pitchFamily="18" charset="0"/>
              </a:rPr>
              <a:t>Hagyard</a:t>
            </a:r>
            <a:r>
              <a:rPr lang="en-US" sz="1400" kern="0" dirty="0">
                <a:solidFill>
                  <a:srgbClr val="404F57"/>
                </a:solidFill>
                <a:effectLst/>
                <a:latin typeface="PT Serif" panose="020A0603040505020204" pitchFamily="18" charset="0"/>
                <a:ea typeface="Times New Roman" panose="02020603050405020304" pitchFamily="18" charset="0"/>
                <a:cs typeface="Times New Roman" panose="02020603050405020304" pitchFamily="18" charset="0"/>
              </a:rPr>
              <a:t>; and her brother, </a:t>
            </a:r>
            <a:r>
              <a:rPr lang="en-US" sz="1400" kern="0" dirty="0" err="1">
                <a:solidFill>
                  <a:srgbClr val="404F57"/>
                </a:solidFill>
                <a:effectLst/>
                <a:latin typeface="PT Serif" panose="020A0603040505020204" pitchFamily="18" charset="0"/>
                <a:ea typeface="Times New Roman" panose="02020603050405020304" pitchFamily="18" charset="0"/>
                <a:cs typeface="Times New Roman" panose="02020603050405020304" pitchFamily="18" charset="0"/>
              </a:rPr>
              <a:t>Brion</a:t>
            </a:r>
            <a:r>
              <a:rPr lang="en-US" sz="1400" kern="0" dirty="0">
                <a:solidFill>
                  <a:srgbClr val="404F57"/>
                </a:solidFill>
                <a:effectLst/>
                <a:latin typeface="PT Serif" panose="020A0603040505020204" pitchFamily="18" charset="0"/>
                <a:ea typeface="Times New Roman" panose="02020603050405020304" pitchFamily="18" charset="0"/>
                <a:cs typeface="Times New Roman" panose="02020603050405020304" pitchFamily="18" charset="0"/>
              </a:rPr>
              <a:t> Farley. She is survived by her sister, Patty (Mike) Wroblewski; her nieces, Erica Wroblewski, and Anna Farley; her nephews, Dane Wroblewski, and Jack Farley; and her furry friend, "Louie." </a:t>
            </a:r>
          </a:p>
          <a:p>
            <a:endParaRPr lang="en-US" sz="1400" kern="0" dirty="0">
              <a:solidFill>
                <a:srgbClr val="404F57"/>
              </a:solidFill>
              <a:latin typeface="PT Serif" panose="020A0603040505020204" pitchFamily="18" charset="0"/>
              <a:ea typeface="Times New Roman" panose="02020603050405020304" pitchFamily="18" charset="0"/>
              <a:cs typeface="Times New Roman" panose="02020603050405020304" pitchFamily="18" charset="0"/>
            </a:endParaRPr>
          </a:p>
          <a:p>
            <a:r>
              <a:rPr lang="en-US" sz="1400" kern="0" dirty="0">
                <a:solidFill>
                  <a:srgbClr val="404F57"/>
                </a:solidFill>
                <a:effectLst/>
                <a:latin typeface="PT Serif" panose="020A0603040505020204" pitchFamily="18" charset="0"/>
                <a:ea typeface="Times New Roman" panose="02020603050405020304" pitchFamily="18" charset="0"/>
                <a:cs typeface="Times New Roman" panose="02020603050405020304" pitchFamily="18" charset="0"/>
              </a:rPr>
              <a:t>Calling hours will be held at New Comer Cremations &amp; Funerals, 181 Troy Schenectady Road, Watervliet on Friday, March 8, from 4-7 p.m. A funeral service will be held in the funeral home on Saturday, March 9, at 10 a.m. Burial will be held in the Holy </a:t>
            </a:r>
            <a:r>
              <a:rPr lang="en-US" sz="1400" kern="0" dirty="0" err="1">
                <a:solidFill>
                  <a:srgbClr val="404F57"/>
                </a:solidFill>
                <a:effectLst/>
                <a:latin typeface="PT Serif" panose="020A0603040505020204" pitchFamily="18" charset="0"/>
                <a:ea typeface="Times New Roman" panose="02020603050405020304" pitchFamily="18" charset="0"/>
                <a:cs typeface="Times New Roman" panose="02020603050405020304" pitchFamily="18" charset="0"/>
              </a:rPr>
              <a:t>Sepulchre</a:t>
            </a:r>
            <a:r>
              <a:rPr lang="en-US" sz="1400" kern="0" dirty="0">
                <a:solidFill>
                  <a:srgbClr val="404F57"/>
                </a:solidFill>
                <a:effectLst/>
                <a:latin typeface="PT Serif" panose="020A0603040505020204" pitchFamily="18" charset="0"/>
                <a:ea typeface="Times New Roman" panose="02020603050405020304" pitchFamily="18" charset="0"/>
                <a:cs typeface="Times New Roman" panose="02020603050405020304" pitchFamily="18" charset="0"/>
              </a:rPr>
              <a:t> Cemetery, Rensselaer. In lieu of flowers and donations, we ask that you take a moment and hug your loved ones or walk in the sunshine for a moment, an hour or a day. Time waits for no one.</a:t>
            </a:r>
            <a:endParaRPr lang="en-US" sz="14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384616879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43</TotalTime>
  <Words>344</Words>
  <Application>Microsoft Office PowerPoint</Application>
  <PresentationFormat>On-screen Show (4:3)</PresentationFormat>
  <Paragraphs>8</Paragraphs>
  <Slides>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vt:i4>
      </vt:variant>
    </vt:vector>
  </HeadingPairs>
  <TitlesOfParts>
    <vt:vector size="6" baseType="lpstr">
      <vt:lpstr>Arial</vt:lpstr>
      <vt:lpstr>Calibri</vt:lpstr>
      <vt:lpstr>PT Serif</vt:lpstr>
      <vt:lpstr>Office Theme</vt:lpstr>
      <vt:lpstr>Judy Farley (Hagyard) 6/4/1955 – 3/4/2019</vt:lpstr>
      <vt:lpstr>Judy Farley (Hagyard) 6/4/1955 – 3/4/2019</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Mary Ellen Bivona (Henzel) 12/31/1954 – Feb 1985</dc:title>
  <dc:creator>Donna</dc:creator>
  <cp:lastModifiedBy>Donna Schadow</cp:lastModifiedBy>
  <cp:revision>5</cp:revision>
  <cp:lastPrinted>2013-12-21T03:20:35Z</cp:lastPrinted>
  <dcterms:created xsi:type="dcterms:W3CDTF">2006-08-16T00:00:00Z</dcterms:created>
  <dcterms:modified xsi:type="dcterms:W3CDTF">2023-06-02T01:20:11Z</dcterms:modified>
</cp:coreProperties>
</file>