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6858000" cy="9144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80" y="-10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228962" cy="1502833"/>
          </a:xfrm>
        </p:spPr>
        <p:txBody>
          <a:bodyPr>
            <a:normAutofit fontScale="90000"/>
          </a:bodyPr>
          <a:lstStyle/>
          <a:p>
            <a:r>
              <a:rPr lang="en-US" dirty="0" err="1" smtClean="0"/>
              <a:t>Marlen</a:t>
            </a:r>
            <a:r>
              <a:rPr lang="en-US" dirty="0" smtClean="0"/>
              <a:t> Ann Falcone (</a:t>
            </a:r>
            <a:r>
              <a:rPr lang="en-US" dirty="0" err="1" smtClean="0"/>
              <a:t>Lipina</a:t>
            </a:r>
            <a:r>
              <a:rPr lang="en-US" dirty="0" smtClean="0"/>
              <a:t>)</a:t>
            </a:r>
            <a:br>
              <a:rPr lang="en-US" dirty="0" smtClean="0"/>
            </a:br>
            <a:r>
              <a:rPr lang="en-US" dirty="0" smtClean="0"/>
              <a:t>5/9/1955 – 9/9/1996</a:t>
            </a:r>
            <a:endParaRPr lang="en-US" dirty="0"/>
          </a:p>
        </p:txBody>
      </p:sp>
      <p:sp>
        <p:nvSpPr>
          <p:cNvPr id="8" name="TextBox 7"/>
          <p:cNvSpPr txBox="1"/>
          <p:nvPr/>
        </p:nvSpPr>
        <p:spPr>
          <a:xfrm>
            <a:off x="1060344" y="1712695"/>
            <a:ext cx="1447800" cy="369332"/>
          </a:xfrm>
          <a:prstGeom prst="rect">
            <a:avLst/>
          </a:prstGeom>
          <a:noFill/>
        </p:spPr>
        <p:txBody>
          <a:bodyPr wrap="square" rtlCol="0">
            <a:spAutoFit/>
          </a:bodyPr>
          <a:lstStyle/>
          <a:p>
            <a:r>
              <a:rPr lang="en-US" dirty="0" smtClean="0"/>
              <a:t>9</a:t>
            </a:r>
            <a:r>
              <a:rPr lang="en-US" baseline="30000" dirty="0" smtClean="0"/>
              <a:t>th</a:t>
            </a:r>
            <a:r>
              <a:rPr lang="en-US" dirty="0" smtClean="0"/>
              <a:t> Grade</a:t>
            </a:r>
            <a:endParaRPr lang="en-US" dirty="0"/>
          </a:p>
        </p:txBody>
      </p:sp>
      <p:sp>
        <p:nvSpPr>
          <p:cNvPr id="9" name="TextBox 8"/>
          <p:cNvSpPr txBox="1"/>
          <p:nvPr/>
        </p:nvSpPr>
        <p:spPr>
          <a:xfrm>
            <a:off x="4038600" y="1712695"/>
            <a:ext cx="1847850" cy="369332"/>
          </a:xfrm>
          <a:prstGeom prst="rect">
            <a:avLst/>
          </a:prstGeom>
          <a:noFill/>
        </p:spPr>
        <p:txBody>
          <a:bodyPr wrap="square" rtlCol="0">
            <a:spAutoFit/>
          </a:bodyPr>
          <a:lstStyle/>
          <a:p>
            <a:r>
              <a:rPr lang="en-US" dirty="0" smtClean="0"/>
              <a:t>12</a:t>
            </a:r>
            <a:r>
              <a:rPr lang="en-US" baseline="30000" dirty="0" smtClean="0"/>
              <a:t>th</a:t>
            </a:r>
            <a:r>
              <a:rPr lang="en-US" dirty="0" smtClean="0"/>
              <a:t> Grade</a:t>
            </a:r>
            <a:endParaRPr lang="en-US" dirty="0"/>
          </a:p>
        </p:txBody>
      </p:sp>
      <p:pic>
        <p:nvPicPr>
          <p:cNvPr id="3" name="Picture 2" descr="C:\Users\Donna\Desktop\Memory Book\Falcone\FalconeGrad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86" y="2286000"/>
            <a:ext cx="1561558" cy="20461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onna\Desktop\Memory Book\Falcone\FalconeGrade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1830792" cy="2046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1886" y="4572000"/>
            <a:ext cx="6019800" cy="4196020"/>
          </a:xfrm>
          <a:prstGeom prst="rect">
            <a:avLst/>
          </a:prstGeom>
          <a:noFill/>
        </p:spPr>
        <p:txBody>
          <a:bodyPr wrap="square" rtlCol="0">
            <a:spAutoFit/>
          </a:bodyPr>
          <a:lstStyle/>
          <a:p>
            <a:pPr>
              <a:lnSpc>
                <a:spcPts val="2040"/>
              </a:lnSpc>
            </a:pPr>
            <a:r>
              <a:rPr lang="en-US" sz="1400" dirty="0">
                <a:latin typeface="Times New Roman"/>
                <a:ea typeface="Times New Roman"/>
                <a:cs typeface="Times New Roman"/>
              </a:rPr>
              <a:t>NISKAYUNA -- </a:t>
            </a:r>
            <a:r>
              <a:rPr lang="en-US" sz="1400" dirty="0" err="1">
                <a:latin typeface="Times New Roman"/>
                <a:ea typeface="Times New Roman"/>
                <a:cs typeface="Times New Roman"/>
              </a:rPr>
              <a:t>Marlen</a:t>
            </a:r>
            <a:r>
              <a:rPr lang="en-US" sz="1400" dirty="0">
                <a:latin typeface="Times New Roman"/>
                <a:ea typeface="Times New Roman"/>
                <a:cs typeface="Times New Roman"/>
              </a:rPr>
              <a:t> Ann </a:t>
            </a:r>
            <a:r>
              <a:rPr lang="en-US" sz="1400" dirty="0" err="1">
                <a:latin typeface="Times New Roman"/>
                <a:ea typeface="Times New Roman"/>
                <a:cs typeface="Times New Roman"/>
              </a:rPr>
              <a:t>Lipina</a:t>
            </a:r>
            <a:r>
              <a:rPr lang="en-US" sz="1400" dirty="0">
                <a:latin typeface="Times New Roman"/>
                <a:ea typeface="Times New Roman"/>
                <a:cs typeface="Times New Roman"/>
              </a:rPr>
              <a:t>, 41, of Niskayuna, died September 9, 1996. She moved from Syracuse to this area in 1965. Graduated from Guilderland High in 1975 and Central Bible College in Springfield, MO. She worked as a Medical Transcriptionist in the Radiology Dept. of Albany Medical </a:t>
            </a:r>
            <a:r>
              <a:rPr lang="en-US" sz="1400" dirty="0" smtClean="0">
                <a:latin typeface="Times New Roman"/>
                <a:ea typeface="Times New Roman"/>
                <a:cs typeface="Times New Roman"/>
              </a:rPr>
              <a:t>Center </a:t>
            </a:r>
            <a:r>
              <a:rPr lang="en-US" sz="1400" dirty="0">
                <a:latin typeface="Times New Roman"/>
                <a:ea typeface="Times New Roman"/>
                <a:cs typeface="Times New Roman"/>
              </a:rPr>
              <a:t>for 16 years. In recent years </a:t>
            </a:r>
            <a:r>
              <a:rPr lang="en-US" sz="1400" dirty="0" err="1">
                <a:latin typeface="Times New Roman"/>
                <a:ea typeface="Times New Roman"/>
                <a:cs typeface="Times New Roman"/>
              </a:rPr>
              <a:t>Marlen</a:t>
            </a:r>
            <a:r>
              <a:rPr lang="en-US" sz="1400" dirty="0">
                <a:latin typeface="Times New Roman"/>
                <a:ea typeface="Times New Roman"/>
                <a:cs typeface="Times New Roman"/>
              </a:rPr>
              <a:t> expressed God's creativity and her joyous faith in the Lord Jesus Christ through her painting. Her watercolors of flowers have been exhibited throughout the Capital District and are in private collections. Articles about her work have appeared in the Schenectady Gazette and the Fall 1995 issue of Country Living Gardener. She is survived by her husband of 8 years, Michael </a:t>
            </a:r>
            <a:r>
              <a:rPr lang="en-US" sz="1400" dirty="0" err="1">
                <a:latin typeface="Times New Roman"/>
                <a:ea typeface="Times New Roman"/>
                <a:cs typeface="Times New Roman"/>
              </a:rPr>
              <a:t>Lipina</a:t>
            </a:r>
            <a:r>
              <a:rPr lang="en-US" sz="1400" dirty="0">
                <a:latin typeface="Times New Roman"/>
                <a:ea typeface="Times New Roman"/>
                <a:cs typeface="Times New Roman"/>
              </a:rPr>
              <a:t>; her parents, Mr. and Mrs. Leo J. Falcone, Sr.; four brothers, Victor, Anthony, Leo J. Jr. and Gerald Falcone; also by several sisters-in-law, nieces and nephews. A service will be held Wednesday 10 am at the Loudonville Community Church, 374 Loudon Rd. Interment Memory's Garden. Calling hours will be held Tuesday from 6 to 9 pm at Guilderland's DeMarco-Stone Funeral Home, 5216 Western Turnpike (Rt. 20). Contributions may be made in </a:t>
            </a:r>
            <a:r>
              <a:rPr lang="en-US" sz="1400" dirty="0" err="1">
                <a:latin typeface="Times New Roman"/>
                <a:ea typeface="Times New Roman"/>
                <a:cs typeface="Times New Roman"/>
              </a:rPr>
              <a:t>Marlen's</a:t>
            </a:r>
            <a:r>
              <a:rPr lang="en-US" sz="1400" dirty="0">
                <a:latin typeface="Times New Roman"/>
                <a:ea typeface="Times New Roman"/>
                <a:cs typeface="Times New Roman"/>
              </a:rPr>
              <a:t> memory to the </a:t>
            </a:r>
            <a:r>
              <a:rPr lang="en-US" sz="1400" dirty="0" smtClean="0">
                <a:latin typeface="Times New Roman"/>
                <a:ea typeface="Times New Roman"/>
                <a:cs typeface="Times New Roman"/>
              </a:rPr>
              <a:t>charity </a:t>
            </a:r>
            <a:r>
              <a:rPr lang="en-US" sz="1400" dirty="0">
                <a:latin typeface="Times New Roman"/>
                <a:ea typeface="Times New Roman"/>
                <a:cs typeface="Times New Roman"/>
              </a:rPr>
              <a:t>of one's choice. </a:t>
            </a:r>
            <a:endParaRPr lang="en-US" sz="1400" dirty="0">
              <a:ea typeface="Calibri"/>
              <a:cs typeface="Times New Roman"/>
            </a:endParaRPr>
          </a:p>
        </p:txBody>
      </p:sp>
    </p:spTree>
    <p:extLst>
      <p:ext uri="{BB962C8B-B14F-4D97-AF65-F5344CB8AC3E}">
        <p14:creationId xmlns:p14="http://schemas.microsoft.com/office/powerpoint/2010/main" val="361015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228962" cy="1502833"/>
          </a:xfrm>
        </p:spPr>
        <p:txBody>
          <a:bodyPr>
            <a:normAutofit fontScale="90000"/>
          </a:bodyPr>
          <a:lstStyle/>
          <a:p>
            <a:r>
              <a:rPr lang="en-US" dirty="0" err="1" smtClean="0"/>
              <a:t>Marlen</a:t>
            </a:r>
            <a:r>
              <a:rPr lang="en-US" dirty="0" smtClean="0"/>
              <a:t> Ann Falcone (</a:t>
            </a:r>
            <a:r>
              <a:rPr lang="en-US" dirty="0" err="1" smtClean="0"/>
              <a:t>Lipina</a:t>
            </a:r>
            <a:r>
              <a:rPr lang="en-US" dirty="0" smtClean="0"/>
              <a:t>)</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20139"/>
            <a:ext cx="31813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171728"/>
            <a:ext cx="3181350" cy="369332"/>
          </a:xfrm>
          <a:prstGeom prst="rect">
            <a:avLst/>
          </a:prstGeom>
          <a:noFill/>
        </p:spPr>
        <p:txBody>
          <a:bodyPr wrap="square" rtlCol="0">
            <a:spAutoFit/>
          </a:bodyPr>
          <a:lstStyle/>
          <a:p>
            <a:r>
              <a:rPr lang="en-US" dirty="0" smtClean="0"/>
              <a:t>Schenectady Gazette 12/29/94</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405" y="1972551"/>
            <a:ext cx="30861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609405" y="1456339"/>
            <a:ext cx="3181350" cy="369332"/>
          </a:xfrm>
          <a:prstGeom prst="rect">
            <a:avLst/>
          </a:prstGeom>
          <a:noFill/>
        </p:spPr>
        <p:txBody>
          <a:bodyPr wrap="square" rtlCol="0">
            <a:spAutoFit/>
          </a:bodyPr>
          <a:lstStyle/>
          <a:p>
            <a:r>
              <a:rPr lang="en-US" dirty="0" smtClean="0"/>
              <a:t>Schenectady Gazette 9/25/95</a:t>
            </a:r>
            <a:endParaRPr lang="en-US" dirty="0"/>
          </a:p>
        </p:txBody>
      </p:sp>
      <p:sp>
        <p:nvSpPr>
          <p:cNvPr id="10" name="TextBox 9"/>
          <p:cNvSpPr txBox="1"/>
          <p:nvPr/>
        </p:nvSpPr>
        <p:spPr>
          <a:xfrm>
            <a:off x="304800" y="5257800"/>
            <a:ext cx="3181350" cy="369332"/>
          </a:xfrm>
          <a:prstGeom prst="rect">
            <a:avLst/>
          </a:prstGeom>
          <a:noFill/>
        </p:spPr>
        <p:txBody>
          <a:bodyPr wrap="square" rtlCol="0">
            <a:spAutoFit/>
          </a:bodyPr>
          <a:lstStyle/>
          <a:p>
            <a:r>
              <a:rPr lang="en-US" dirty="0" smtClean="0"/>
              <a:t>Schenectady Gazette </a:t>
            </a:r>
            <a:r>
              <a:rPr lang="en-US" dirty="0" smtClean="0"/>
              <a:t>1/4/96</a:t>
            </a:r>
            <a:endParaRPr lang="en-US" dirty="0"/>
          </a:p>
        </p:txBody>
      </p:sp>
      <p:pic>
        <p:nvPicPr>
          <p:cNvPr id="11" name="Picture 10"/>
          <p:cNvPicPr/>
          <p:nvPr/>
        </p:nvPicPr>
        <p:blipFill>
          <a:blip r:embed="rId4"/>
          <a:stretch>
            <a:fillRect/>
          </a:stretch>
        </p:blipFill>
        <p:spPr>
          <a:xfrm>
            <a:off x="325016" y="5627132"/>
            <a:ext cx="5943600" cy="2617470"/>
          </a:xfrm>
          <a:prstGeom prst="rect">
            <a:avLst/>
          </a:prstGeom>
        </p:spPr>
      </p:pic>
    </p:spTree>
    <p:extLst>
      <p:ext uri="{BB962C8B-B14F-4D97-AF65-F5344CB8AC3E}">
        <p14:creationId xmlns:p14="http://schemas.microsoft.com/office/powerpoint/2010/main" val="357127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1"/>
            <a:ext cx="6228962" cy="838200"/>
          </a:xfrm>
        </p:spPr>
        <p:txBody>
          <a:bodyPr>
            <a:normAutofit fontScale="90000"/>
          </a:bodyPr>
          <a:lstStyle/>
          <a:p>
            <a:r>
              <a:rPr lang="en-US" dirty="0" err="1" smtClean="0"/>
              <a:t>Marlen</a:t>
            </a:r>
            <a:r>
              <a:rPr lang="en-US" dirty="0" smtClean="0"/>
              <a:t> Ann Falcone (</a:t>
            </a:r>
            <a:r>
              <a:rPr lang="en-US" dirty="0" err="1" smtClean="0"/>
              <a:t>Lipina</a:t>
            </a:r>
            <a:r>
              <a:rPr lang="en-US" dirty="0" smtClean="0"/>
              <a:t>)</a:t>
            </a:r>
            <a:br>
              <a:rPr lang="en-US" dirty="0" smtClean="0"/>
            </a:br>
            <a:endParaRPr lang="en-US" dirty="0"/>
          </a:p>
        </p:txBody>
      </p:sp>
      <p:pic>
        <p:nvPicPr>
          <p:cNvPr id="9" name="Picture 8"/>
          <p:cNvPicPr/>
          <p:nvPr/>
        </p:nvPicPr>
        <p:blipFill>
          <a:blip r:embed="rId2"/>
          <a:stretch>
            <a:fillRect/>
          </a:stretch>
        </p:blipFill>
        <p:spPr>
          <a:xfrm>
            <a:off x="457200" y="762000"/>
            <a:ext cx="5943600" cy="349758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88466"/>
            <a:ext cx="4572000" cy="403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933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1"/>
            <a:ext cx="6228962" cy="533399"/>
          </a:xfrm>
        </p:spPr>
        <p:txBody>
          <a:bodyPr>
            <a:normAutofit fontScale="90000"/>
          </a:bodyPr>
          <a:lstStyle/>
          <a:p>
            <a:r>
              <a:rPr lang="en-US" dirty="0" err="1" smtClean="0"/>
              <a:t>Marlen</a:t>
            </a:r>
            <a:r>
              <a:rPr lang="en-US" dirty="0" smtClean="0"/>
              <a:t> Ann Falcone (</a:t>
            </a:r>
            <a:r>
              <a:rPr lang="en-US" dirty="0" err="1" smtClean="0"/>
              <a:t>Lipina</a:t>
            </a:r>
            <a:r>
              <a:rPr lang="en-US" dirty="0" smtClean="0"/>
              <a:t>)</a:t>
            </a:r>
            <a:br>
              <a:rPr lang="en-US" dirty="0" smtClean="0"/>
            </a:br>
            <a:endParaRPr lang="en-US" dirty="0"/>
          </a:p>
        </p:txBody>
      </p:sp>
      <p:pic>
        <p:nvPicPr>
          <p:cNvPr id="6" name="Picture 5"/>
          <p:cNvPicPr/>
          <p:nvPr/>
        </p:nvPicPr>
        <p:blipFill>
          <a:blip r:embed="rId2"/>
          <a:stretch>
            <a:fillRect/>
          </a:stretch>
        </p:blipFill>
        <p:spPr>
          <a:xfrm>
            <a:off x="457200" y="5029200"/>
            <a:ext cx="5943600" cy="2879725"/>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683" y="836645"/>
            <a:ext cx="4442634" cy="3924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19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6228962" cy="1502833"/>
          </a:xfrm>
        </p:spPr>
        <p:txBody>
          <a:bodyPr>
            <a:normAutofit fontScale="90000"/>
          </a:bodyPr>
          <a:lstStyle/>
          <a:p>
            <a:r>
              <a:rPr lang="en-US" dirty="0" err="1" smtClean="0"/>
              <a:t>Marlen</a:t>
            </a:r>
            <a:r>
              <a:rPr lang="en-US" dirty="0" smtClean="0"/>
              <a:t> Ann Falcone (</a:t>
            </a:r>
            <a:r>
              <a:rPr lang="en-US" dirty="0" err="1" smtClean="0"/>
              <a:t>Lipina</a:t>
            </a:r>
            <a:r>
              <a:rPr lang="en-US" dirty="0" smtClean="0"/>
              <a:t>)</a:t>
            </a:r>
            <a:br>
              <a:rPr lang="en-US" dirty="0" smtClean="0"/>
            </a:br>
            <a:endParaRPr lang="en-US" dirty="0"/>
          </a:p>
        </p:txBody>
      </p:sp>
      <p:pic>
        <p:nvPicPr>
          <p:cNvPr id="1028" name="Picture 4" descr="C:\Users\Donna\Desktop\Memory Book\Falcone\FalconeGrav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52" y="5943600"/>
            <a:ext cx="330263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nna\Desktop\Memory Book\Falcone\FalconeGrav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898" y="6763904"/>
            <a:ext cx="2258060" cy="10263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884852" y="1524000"/>
            <a:ext cx="2010747" cy="4038600"/>
          </a:xfrm>
          <a:prstGeom prst="rect">
            <a:avLst/>
          </a:prstGeom>
        </p:spPr>
      </p:pic>
      <p:pic>
        <p:nvPicPr>
          <p:cNvPr id="6" name="Picture 5"/>
          <p:cNvPicPr/>
          <p:nvPr/>
        </p:nvPicPr>
        <p:blipFill>
          <a:blip r:embed="rId5"/>
          <a:stretch>
            <a:fillRect/>
          </a:stretch>
        </p:blipFill>
        <p:spPr>
          <a:xfrm>
            <a:off x="3581400" y="1905000"/>
            <a:ext cx="1969122" cy="3000376"/>
          </a:xfrm>
          <a:prstGeom prst="rect">
            <a:avLst/>
          </a:prstGeom>
        </p:spPr>
      </p:pic>
    </p:spTree>
    <p:extLst>
      <p:ext uri="{BB962C8B-B14F-4D97-AF65-F5344CB8AC3E}">
        <p14:creationId xmlns:p14="http://schemas.microsoft.com/office/powerpoint/2010/main" val="1399065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275</Words>
  <Application>Microsoft Office PowerPoint</Application>
  <PresentationFormat>On-screen Show (4:3)</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Marlen Ann Falcone (Lipina) 5/9/1955 – 9/9/1996</vt:lpstr>
      <vt:lpstr>Marlen Ann Falcone (Lipina) </vt:lpstr>
      <vt:lpstr>Marlen Ann Falcone (Lipina) </vt:lpstr>
      <vt:lpstr>Marlen Ann Falcone (Lipina) </vt:lpstr>
      <vt:lpstr>Marlen Ann Falcone (Lipina)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Ellen Bivona (Henzel) 12/31/1954 – Feb 1985</dc:title>
  <dc:creator>Donna</dc:creator>
  <cp:lastModifiedBy>Donna</cp:lastModifiedBy>
  <cp:revision>9</cp:revision>
  <cp:lastPrinted>2013-11-29T01:59:37Z</cp:lastPrinted>
  <dcterms:created xsi:type="dcterms:W3CDTF">2006-08-16T00:00:00Z</dcterms:created>
  <dcterms:modified xsi:type="dcterms:W3CDTF">2013-11-29T02:00:05Z</dcterms:modified>
</cp:coreProperties>
</file>