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2314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na Schadow" userId="ebfceb9c6de8a72a" providerId="LiveId" clId="{130963C5-9F4A-4B5B-9FD5-687BD5607F3E}"/>
    <pc:docChg chg="custSel delSld modSld">
      <pc:chgData name="Donna Schadow" userId="ebfceb9c6de8a72a" providerId="LiveId" clId="{130963C5-9F4A-4B5B-9FD5-687BD5607F3E}" dt="2023-06-01T01:26:29.143" v="62" actId="1076"/>
      <pc:docMkLst>
        <pc:docMk/>
      </pc:docMkLst>
      <pc:sldChg chg="addSp delSp modSp mod">
        <pc:chgData name="Donna Schadow" userId="ebfceb9c6de8a72a" providerId="LiveId" clId="{130963C5-9F4A-4B5B-9FD5-687BD5607F3E}" dt="2023-06-01T01:26:29.143" v="62" actId="1076"/>
        <pc:sldMkLst>
          <pc:docMk/>
          <pc:sldMk cId="3610157404" sldId="256"/>
        </pc:sldMkLst>
        <pc:spChg chg="mod">
          <ac:chgData name="Donna Schadow" userId="ebfceb9c6de8a72a" providerId="LiveId" clId="{130963C5-9F4A-4B5B-9FD5-687BD5607F3E}" dt="2023-06-01T01:21:58.223" v="43" actId="20577"/>
          <ac:spMkLst>
            <pc:docMk/>
            <pc:sldMk cId="3610157404" sldId="256"/>
            <ac:spMk id="2" creationId="{00000000-0000-0000-0000-000000000000}"/>
          </ac:spMkLst>
        </pc:spChg>
        <pc:spChg chg="mod">
          <ac:chgData name="Donna Schadow" userId="ebfceb9c6de8a72a" providerId="LiveId" clId="{130963C5-9F4A-4B5B-9FD5-687BD5607F3E}" dt="2023-06-01T01:26:29.143" v="62" actId="1076"/>
          <ac:spMkLst>
            <pc:docMk/>
            <pc:sldMk cId="3610157404" sldId="256"/>
            <ac:spMk id="9" creationId="{00000000-0000-0000-0000-000000000000}"/>
          </ac:spMkLst>
        </pc:spChg>
        <pc:picChg chg="del">
          <ac:chgData name="Donna Schadow" userId="ebfceb9c6de8a72a" providerId="LiveId" clId="{130963C5-9F4A-4B5B-9FD5-687BD5607F3E}" dt="2023-06-01T01:18:50.908" v="0" actId="478"/>
          <ac:picMkLst>
            <pc:docMk/>
            <pc:sldMk cId="3610157404" sldId="256"/>
            <ac:picMk id="3" creationId="{00000000-0000-0000-0000-000000000000}"/>
          </ac:picMkLst>
        </pc:picChg>
        <pc:picChg chg="add mod">
          <ac:chgData name="Donna Schadow" userId="ebfceb9c6de8a72a" providerId="LiveId" clId="{130963C5-9F4A-4B5B-9FD5-687BD5607F3E}" dt="2023-06-01T01:26:26.041" v="61" actId="1076"/>
          <ac:picMkLst>
            <pc:docMk/>
            <pc:sldMk cId="3610157404" sldId="256"/>
            <ac:picMk id="5" creationId="{96252F07-876E-CB89-0DA5-405184340743}"/>
          </ac:picMkLst>
        </pc:picChg>
        <pc:picChg chg="add mod">
          <ac:chgData name="Donna Schadow" userId="ebfceb9c6de8a72a" providerId="LiveId" clId="{130963C5-9F4A-4B5B-9FD5-687BD5607F3E}" dt="2023-06-01T01:26:24.056" v="60" actId="1076"/>
          <ac:picMkLst>
            <pc:docMk/>
            <pc:sldMk cId="3610157404" sldId="256"/>
            <ac:picMk id="7" creationId="{BE589B97-4E3C-AB2B-09E3-303648A110E5}"/>
          </ac:picMkLst>
        </pc:picChg>
        <pc:picChg chg="add mod">
          <ac:chgData name="Donna Schadow" userId="ebfceb9c6de8a72a" providerId="LiveId" clId="{130963C5-9F4A-4B5B-9FD5-687BD5607F3E}" dt="2023-06-01T01:26:17.752" v="59" actId="14100"/>
          <ac:picMkLst>
            <pc:docMk/>
            <pc:sldMk cId="3610157404" sldId="256"/>
            <ac:picMk id="10" creationId="{2DB250FA-3409-6C32-CE70-9A8F3975A4E2}"/>
          </ac:picMkLst>
        </pc:picChg>
      </pc:sldChg>
      <pc:sldChg chg="delSp modSp del mod">
        <pc:chgData name="Donna Schadow" userId="ebfceb9c6de8a72a" providerId="LiveId" clId="{130963C5-9F4A-4B5B-9FD5-687BD5607F3E}" dt="2023-06-01T01:26:11.356" v="58" actId="47"/>
        <pc:sldMkLst>
          <pc:docMk/>
          <pc:sldMk cId="1015023270" sldId="257"/>
        </pc:sldMkLst>
        <pc:spChg chg="del mod">
          <ac:chgData name="Donna Schadow" userId="ebfceb9c6de8a72a" providerId="LiveId" clId="{130963C5-9F4A-4B5B-9FD5-687BD5607F3E}" dt="2023-06-01T01:26:07.083" v="55" actId="478"/>
          <ac:spMkLst>
            <pc:docMk/>
            <pc:sldMk cId="1015023270" sldId="257"/>
            <ac:spMk id="2" creationId="{00000000-0000-0000-0000-000000000000}"/>
          </ac:spMkLst>
        </pc:spChg>
        <pc:spChg chg="del mod">
          <ac:chgData name="Donna Schadow" userId="ebfceb9c6de8a72a" providerId="LiveId" clId="{130963C5-9F4A-4B5B-9FD5-687BD5607F3E}" dt="2023-06-01T01:26:07.083" v="57"/>
          <ac:spMkLst>
            <pc:docMk/>
            <pc:sldMk cId="1015023270" sldId="257"/>
            <ac:spMk id="4" creationId="{00000000-0000-0000-0000-000000000000}"/>
          </ac:spMkLst>
        </pc:spChg>
      </pc:sldChg>
    </pc:docChg>
  </pc:docChgLst>
  <pc:docChgLst>
    <pc:chgData name="Donna Schadow" userId="ebfceb9c6de8a72a" providerId="LiveId" clId="{245FDEA6-F6A7-456A-B6F5-E56488AE8E8D}"/>
    <pc:docChg chg="custSel addSld delSld modSld">
      <pc:chgData name="Donna Schadow" userId="ebfceb9c6de8a72a" providerId="LiveId" clId="{245FDEA6-F6A7-456A-B6F5-E56488AE8E8D}" dt="2023-06-02T18:15:25.518" v="77" actId="47"/>
      <pc:docMkLst>
        <pc:docMk/>
      </pc:docMkLst>
      <pc:sldChg chg="addSp delSp modSp mod">
        <pc:chgData name="Donna Schadow" userId="ebfceb9c6de8a72a" providerId="LiveId" clId="{245FDEA6-F6A7-456A-B6F5-E56488AE8E8D}" dt="2023-06-02T17:49:58.623" v="35" actId="1076"/>
        <pc:sldMkLst>
          <pc:docMk/>
          <pc:sldMk cId="3610157404" sldId="256"/>
        </pc:sldMkLst>
        <pc:spChg chg="mod">
          <ac:chgData name="Donna Schadow" userId="ebfceb9c6de8a72a" providerId="LiveId" clId="{245FDEA6-F6A7-456A-B6F5-E56488AE8E8D}" dt="2023-06-02T17:47:43.224" v="18" actId="20577"/>
          <ac:spMkLst>
            <pc:docMk/>
            <pc:sldMk cId="3610157404" sldId="256"/>
            <ac:spMk id="2" creationId="{00000000-0000-0000-0000-000000000000}"/>
          </ac:spMkLst>
        </pc:spChg>
        <pc:picChg chg="add mod">
          <ac:chgData name="Donna Schadow" userId="ebfceb9c6de8a72a" providerId="LiveId" clId="{245FDEA6-F6A7-456A-B6F5-E56488AE8E8D}" dt="2023-06-02T17:48:28.662" v="24" actId="1076"/>
          <ac:picMkLst>
            <pc:docMk/>
            <pc:sldMk cId="3610157404" sldId="256"/>
            <ac:picMk id="4" creationId="{23910686-DB17-8A27-28CB-1A27E35B5290}"/>
          </ac:picMkLst>
        </pc:picChg>
        <pc:picChg chg="del">
          <ac:chgData name="Donna Schadow" userId="ebfceb9c6de8a72a" providerId="LiveId" clId="{245FDEA6-F6A7-456A-B6F5-E56488AE8E8D}" dt="2023-06-02T17:48:09.312" v="20" actId="478"/>
          <ac:picMkLst>
            <pc:docMk/>
            <pc:sldMk cId="3610157404" sldId="256"/>
            <ac:picMk id="5" creationId="{96252F07-876E-CB89-0DA5-405184340743}"/>
          </ac:picMkLst>
        </pc:picChg>
        <pc:picChg chg="del">
          <ac:chgData name="Donna Schadow" userId="ebfceb9c6de8a72a" providerId="LiveId" clId="{245FDEA6-F6A7-456A-B6F5-E56488AE8E8D}" dt="2023-06-02T17:48:40.965" v="27" actId="478"/>
          <ac:picMkLst>
            <pc:docMk/>
            <pc:sldMk cId="3610157404" sldId="256"/>
            <ac:picMk id="7" creationId="{BE589B97-4E3C-AB2B-09E3-303648A110E5}"/>
          </ac:picMkLst>
        </pc:picChg>
        <pc:picChg chg="add del mod">
          <ac:chgData name="Donna Schadow" userId="ebfceb9c6de8a72a" providerId="LiveId" clId="{245FDEA6-F6A7-456A-B6F5-E56488AE8E8D}" dt="2023-06-02T17:49:25.379" v="32" actId="478"/>
          <ac:picMkLst>
            <pc:docMk/>
            <pc:sldMk cId="3610157404" sldId="256"/>
            <ac:picMk id="8" creationId="{73A98FC2-F8D1-AFEE-C1E8-1CB15958343D}"/>
          </ac:picMkLst>
        </pc:picChg>
        <pc:picChg chg="del mod">
          <ac:chgData name="Donna Schadow" userId="ebfceb9c6de8a72a" providerId="LiveId" clId="{245FDEA6-F6A7-456A-B6F5-E56488AE8E8D}" dt="2023-06-02T17:48:38.363" v="26" actId="478"/>
          <ac:picMkLst>
            <pc:docMk/>
            <pc:sldMk cId="3610157404" sldId="256"/>
            <ac:picMk id="10" creationId="{2DB250FA-3409-6C32-CE70-9A8F3975A4E2}"/>
          </ac:picMkLst>
        </pc:picChg>
        <pc:picChg chg="add mod">
          <ac:chgData name="Donna Schadow" userId="ebfceb9c6de8a72a" providerId="LiveId" clId="{245FDEA6-F6A7-456A-B6F5-E56488AE8E8D}" dt="2023-06-02T17:49:58.623" v="35" actId="1076"/>
          <ac:picMkLst>
            <pc:docMk/>
            <pc:sldMk cId="3610157404" sldId="256"/>
            <ac:picMk id="12" creationId="{C8DD7ED4-3BF3-2E9C-32A0-10762D07CD05}"/>
          </ac:picMkLst>
        </pc:picChg>
      </pc:sldChg>
      <pc:sldChg chg="addSp delSp modSp new mod">
        <pc:chgData name="Donna Schadow" userId="ebfceb9c6de8a72a" providerId="LiveId" clId="{245FDEA6-F6A7-456A-B6F5-E56488AE8E8D}" dt="2023-06-02T18:09:48.901" v="76" actId="20577"/>
        <pc:sldMkLst>
          <pc:docMk/>
          <pc:sldMk cId="3826017736" sldId="257"/>
        </pc:sldMkLst>
        <pc:spChg chg="mod">
          <ac:chgData name="Donna Schadow" userId="ebfceb9c6de8a72a" providerId="LiveId" clId="{245FDEA6-F6A7-456A-B6F5-E56488AE8E8D}" dt="2023-06-02T17:50:23.790" v="37"/>
          <ac:spMkLst>
            <pc:docMk/>
            <pc:sldMk cId="3826017736" sldId="257"/>
            <ac:spMk id="2" creationId="{325E8986-CFE6-7960-834A-457C086783CB}"/>
          </ac:spMkLst>
        </pc:spChg>
        <pc:spChg chg="add del">
          <ac:chgData name="Donna Schadow" userId="ebfceb9c6de8a72a" providerId="LiveId" clId="{245FDEA6-F6A7-456A-B6F5-E56488AE8E8D}" dt="2023-06-02T17:50:50.181" v="39" actId="478"/>
          <ac:spMkLst>
            <pc:docMk/>
            <pc:sldMk cId="3826017736" sldId="257"/>
            <ac:spMk id="4" creationId="{E5667528-D5CD-EE59-E442-81DF047102E9}"/>
          </ac:spMkLst>
        </pc:spChg>
        <pc:spChg chg="add mod">
          <ac:chgData name="Donna Schadow" userId="ebfceb9c6de8a72a" providerId="LiveId" clId="{245FDEA6-F6A7-456A-B6F5-E56488AE8E8D}" dt="2023-06-02T18:09:48.901" v="76" actId="20577"/>
          <ac:spMkLst>
            <pc:docMk/>
            <pc:sldMk cId="3826017736" sldId="257"/>
            <ac:spMk id="11" creationId="{8F32E501-3F35-7CA1-7719-B43E2FC94A24}"/>
          </ac:spMkLst>
        </pc:spChg>
        <pc:picChg chg="add mod">
          <ac:chgData name="Donna Schadow" userId="ebfceb9c6de8a72a" providerId="LiveId" clId="{245FDEA6-F6A7-456A-B6F5-E56488AE8E8D}" dt="2023-06-02T18:09:18.159" v="52" actId="1076"/>
          <ac:picMkLst>
            <pc:docMk/>
            <pc:sldMk cId="3826017736" sldId="257"/>
            <ac:picMk id="6" creationId="{9C6F3539-9EE1-5502-92FC-9A9CEBB26E87}"/>
          </ac:picMkLst>
        </pc:picChg>
        <pc:picChg chg="add mod">
          <ac:chgData name="Donna Schadow" userId="ebfceb9c6de8a72a" providerId="LiveId" clId="{245FDEA6-F6A7-456A-B6F5-E56488AE8E8D}" dt="2023-06-02T18:09:30.111" v="55" actId="1076"/>
          <ac:picMkLst>
            <pc:docMk/>
            <pc:sldMk cId="3826017736" sldId="257"/>
            <ac:picMk id="8" creationId="{665E0B68-84C3-0928-2D38-28E207DE8EC5}"/>
          </ac:picMkLst>
        </pc:picChg>
        <pc:picChg chg="add mod">
          <ac:chgData name="Donna Schadow" userId="ebfceb9c6de8a72a" providerId="LiveId" clId="{245FDEA6-F6A7-456A-B6F5-E56488AE8E8D}" dt="2023-06-02T18:09:25.296" v="54" actId="1076"/>
          <ac:picMkLst>
            <pc:docMk/>
            <pc:sldMk cId="3826017736" sldId="257"/>
            <ac:picMk id="10" creationId="{254DCAEC-8A3D-43B3-BA9A-804D54FA3C36}"/>
          </ac:picMkLst>
        </pc:picChg>
      </pc:sldChg>
      <pc:sldChg chg="addSp delSp add del mod">
        <pc:chgData name="Donna Schadow" userId="ebfceb9c6de8a72a" providerId="LiveId" clId="{245FDEA6-F6A7-456A-B6F5-E56488AE8E8D}" dt="2023-06-02T18:15:25.518" v="77" actId="47"/>
        <pc:sldMkLst>
          <pc:docMk/>
          <pc:sldMk cId="2865751942" sldId="258"/>
        </pc:sldMkLst>
        <pc:picChg chg="add del">
          <ac:chgData name="Donna Schadow" userId="ebfceb9c6de8a72a" providerId="LiveId" clId="{245FDEA6-F6A7-456A-B6F5-E56488AE8E8D}" dt="2023-06-02T18:00:14.346" v="42" actId="478"/>
          <ac:picMkLst>
            <pc:docMk/>
            <pc:sldMk cId="2865751942" sldId="258"/>
            <ac:picMk id="4" creationId="{844682A4-222A-A669-034F-3FB5A6A5F6F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438" y="228600"/>
            <a:ext cx="5829300" cy="1655233"/>
          </a:xfrm>
        </p:spPr>
        <p:txBody>
          <a:bodyPr>
            <a:normAutofit/>
          </a:bodyPr>
          <a:lstStyle/>
          <a:p>
            <a:r>
              <a:rPr lang="en-US" dirty="0"/>
              <a:t>Eric Mendel</a:t>
            </a:r>
            <a:br>
              <a:rPr lang="en-US" dirty="0"/>
            </a:br>
            <a:r>
              <a:rPr lang="en-US" dirty="0"/>
              <a:t>4/5/2022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8921" y="1849024"/>
            <a:ext cx="184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910686-DB17-8A27-28CB-1A27E35B5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922" y="2313036"/>
            <a:ext cx="2167247" cy="2449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DD7ED4-3BF3-2E9C-32A0-10762D07C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97" y="4191000"/>
            <a:ext cx="2739541" cy="411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57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E8986-CFE6-7960-834A-457C08678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Eric Mendel</a:t>
            </a:r>
            <a:br>
              <a:rPr lang="en-US" dirty="0"/>
            </a:br>
            <a:r>
              <a:rPr lang="en-US" dirty="0"/>
              <a:t>4/5/2022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6F3539-9EE1-5502-92FC-9A9CEBB26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57527"/>
            <a:ext cx="2918713" cy="29872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5E0B68-84C3-0928-2D38-28E207DE8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834" y="3351176"/>
            <a:ext cx="2484309" cy="32921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4DCAEC-8A3D-43B3-BA9A-804D54FA3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74" y="5105400"/>
            <a:ext cx="2568163" cy="38331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32E501-3F35-7CA1-7719-B43E2FC94A24}"/>
              </a:ext>
            </a:extLst>
          </p:cNvPr>
          <p:cNvSpPr txBox="1"/>
          <p:nvPr/>
        </p:nvSpPr>
        <p:spPr>
          <a:xfrm>
            <a:off x="3962400" y="26670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daughter Erica</a:t>
            </a:r>
          </a:p>
        </p:txBody>
      </p:sp>
    </p:spTree>
    <p:extLst>
      <p:ext uri="{BB962C8B-B14F-4D97-AF65-F5344CB8AC3E}">
        <p14:creationId xmlns:p14="http://schemas.microsoft.com/office/powerpoint/2010/main" val="3826017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13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Eric Mendel 4/5/2022</vt:lpstr>
      <vt:lpstr>Eric Mendel 4/5/2022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 Ellen Bivona (Henzel) 12/31/1954 – Feb 1985</dc:title>
  <dc:creator>Donna</dc:creator>
  <cp:lastModifiedBy>Donna Schadow</cp:lastModifiedBy>
  <cp:revision>5</cp:revision>
  <cp:lastPrinted>2013-12-21T03:20:35Z</cp:lastPrinted>
  <dcterms:created xsi:type="dcterms:W3CDTF">2006-08-16T00:00:00Z</dcterms:created>
  <dcterms:modified xsi:type="dcterms:W3CDTF">2023-06-02T18:15:30Z</dcterms:modified>
</cp:coreProperties>
</file>