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314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Schadow" userId="ebfceb9c6de8a72a" providerId="LiveId" clId="{77028FD4-9735-441A-BC5A-C1D84A215694}"/>
    <pc:docChg chg="custSel addSld modSld">
      <pc:chgData name="Donna Schadow" userId="ebfceb9c6de8a72a" providerId="LiveId" clId="{77028FD4-9735-441A-BC5A-C1D84A215694}" dt="2023-06-01T02:20:26.354" v="91" actId="20577"/>
      <pc:docMkLst>
        <pc:docMk/>
      </pc:docMkLst>
      <pc:sldChg chg="addSp delSp modSp mod">
        <pc:chgData name="Donna Schadow" userId="ebfceb9c6de8a72a" providerId="LiveId" clId="{77028FD4-9735-441A-BC5A-C1D84A215694}" dt="2023-06-01T02:10:06.298" v="76" actId="255"/>
        <pc:sldMkLst>
          <pc:docMk/>
          <pc:sldMk cId="3610157404" sldId="256"/>
        </pc:sldMkLst>
        <pc:spChg chg="mod">
          <ac:chgData name="Donna Schadow" userId="ebfceb9c6de8a72a" providerId="LiveId" clId="{77028FD4-9735-441A-BC5A-C1D84A215694}" dt="2023-06-01T02:03:46.389" v="46" actId="20577"/>
          <ac:spMkLst>
            <pc:docMk/>
            <pc:sldMk cId="3610157404" sldId="256"/>
            <ac:spMk id="2" creationId="{00000000-0000-0000-0000-000000000000}"/>
          </ac:spMkLst>
        </pc:spChg>
        <pc:spChg chg="add del mod">
          <ac:chgData name="Donna Schadow" userId="ebfceb9c6de8a72a" providerId="LiveId" clId="{77028FD4-9735-441A-BC5A-C1D84A215694}" dt="2023-06-01T02:08:32.746" v="69"/>
          <ac:spMkLst>
            <pc:docMk/>
            <pc:sldMk cId="3610157404" sldId="256"/>
            <ac:spMk id="13" creationId="{89FD2D7F-C5D5-F06F-BC1B-EC8CE19256A5}"/>
          </ac:spMkLst>
        </pc:spChg>
        <pc:spChg chg="add mod">
          <ac:chgData name="Donna Schadow" userId="ebfceb9c6de8a72a" providerId="LiveId" clId="{77028FD4-9735-441A-BC5A-C1D84A215694}" dt="2023-06-01T02:10:06.298" v="76" actId="255"/>
          <ac:spMkLst>
            <pc:docMk/>
            <pc:sldMk cId="3610157404" sldId="256"/>
            <ac:spMk id="14" creationId="{18FBB386-B24D-F7A0-C83C-B51361FA0728}"/>
          </ac:spMkLst>
        </pc:spChg>
        <pc:picChg chg="add mod">
          <ac:chgData name="Donna Schadow" userId="ebfceb9c6de8a72a" providerId="LiveId" clId="{77028FD4-9735-441A-BC5A-C1D84A215694}" dt="2023-06-01T02:04:28.082" v="51" actId="14100"/>
          <ac:picMkLst>
            <pc:docMk/>
            <pc:sldMk cId="3610157404" sldId="256"/>
            <ac:picMk id="4" creationId="{3CAE9340-9173-36F1-DE74-EF7BBE2409B4}"/>
          </ac:picMkLst>
        </pc:picChg>
        <pc:picChg chg="del">
          <ac:chgData name="Donna Schadow" userId="ebfceb9c6de8a72a" providerId="LiveId" clId="{77028FD4-9735-441A-BC5A-C1D84A215694}" dt="2023-06-01T02:03:58.479" v="47" actId="478"/>
          <ac:picMkLst>
            <pc:docMk/>
            <pc:sldMk cId="3610157404" sldId="256"/>
            <ac:picMk id="5" creationId="{96252F07-876E-CB89-0DA5-405184340743}"/>
          </ac:picMkLst>
        </pc:picChg>
        <pc:picChg chg="del">
          <ac:chgData name="Donna Schadow" userId="ebfceb9c6de8a72a" providerId="LiveId" clId="{77028FD4-9735-441A-BC5A-C1D84A215694}" dt="2023-06-01T02:04:36.898" v="52" actId="478"/>
          <ac:picMkLst>
            <pc:docMk/>
            <pc:sldMk cId="3610157404" sldId="256"/>
            <ac:picMk id="7" creationId="{BE589B97-4E3C-AB2B-09E3-303648A110E5}"/>
          </ac:picMkLst>
        </pc:picChg>
        <pc:picChg chg="add del mod">
          <ac:chgData name="Donna Schadow" userId="ebfceb9c6de8a72a" providerId="LiveId" clId="{77028FD4-9735-441A-BC5A-C1D84A215694}" dt="2023-06-01T02:06:43.361" v="56" actId="478"/>
          <ac:picMkLst>
            <pc:docMk/>
            <pc:sldMk cId="3610157404" sldId="256"/>
            <ac:picMk id="8" creationId="{F815B9CB-7242-2386-F36E-1E623E5036B7}"/>
          </ac:picMkLst>
        </pc:picChg>
        <pc:picChg chg="del">
          <ac:chgData name="Donna Schadow" userId="ebfceb9c6de8a72a" providerId="LiveId" clId="{77028FD4-9735-441A-BC5A-C1D84A215694}" dt="2023-06-01T02:07:49.866" v="61" actId="478"/>
          <ac:picMkLst>
            <pc:docMk/>
            <pc:sldMk cId="3610157404" sldId="256"/>
            <ac:picMk id="10" creationId="{2DB250FA-3409-6C32-CE70-9A8F3975A4E2}"/>
          </ac:picMkLst>
        </pc:picChg>
        <pc:picChg chg="add mod">
          <ac:chgData name="Donna Schadow" userId="ebfceb9c6de8a72a" providerId="LiveId" clId="{77028FD4-9735-441A-BC5A-C1D84A215694}" dt="2023-06-01T02:07:05.557" v="60" actId="14100"/>
          <ac:picMkLst>
            <pc:docMk/>
            <pc:sldMk cId="3610157404" sldId="256"/>
            <ac:picMk id="12" creationId="{3BF34D92-831F-68FB-939F-B938D0E1C103}"/>
          </ac:picMkLst>
        </pc:picChg>
      </pc:sldChg>
      <pc:sldChg chg="addSp delSp modSp new mod">
        <pc:chgData name="Donna Schadow" userId="ebfceb9c6de8a72a" providerId="LiveId" clId="{77028FD4-9735-441A-BC5A-C1D84A215694}" dt="2023-06-01T02:20:26.354" v="91" actId="20577"/>
        <pc:sldMkLst>
          <pc:docMk/>
          <pc:sldMk cId="3633196973" sldId="257"/>
        </pc:sldMkLst>
        <pc:spChg chg="del">
          <ac:chgData name="Donna Schadow" userId="ebfceb9c6de8a72a" providerId="LiveId" clId="{77028FD4-9735-441A-BC5A-C1D84A215694}" dt="2023-06-01T02:08:05.530" v="63" actId="478"/>
          <ac:spMkLst>
            <pc:docMk/>
            <pc:sldMk cId="3633196973" sldId="257"/>
            <ac:spMk id="2" creationId="{6A25826B-B792-CAE9-D936-31C7BABF29C8}"/>
          </ac:spMkLst>
        </pc:spChg>
        <pc:spChg chg="add del mod">
          <ac:chgData name="Donna Schadow" userId="ebfceb9c6de8a72a" providerId="LiveId" clId="{77028FD4-9735-441A-BC5A-C1D84A215694}" dt="2023-06-01T02:08:20.350" v="66"/>
          <ac:spMkLst>
            <pc:docMk/>
            <pc:sldMk cId="3633196973" sldId="257"/>
            <ac:spMk id="3" creationId="{EB60F26C-FF70-8363-EB87-CFDF8AE9D6FE}"/>
          </ac:spMkLst>
        </pc:spChg>
        <pc:spChg chg="add mod">
          <ac:chgData name="Donna Schadow" userId="ebfceb9c6de8a72a" providerId="LiveId" clId="{77028FD4-9735-441A-BC5A-C1D84A215694}" dt="2023-06-01T02:20:26.354" v="91" actId="20577"/>
          <ac:spMkLst>
            <pc:docMk/>
            <pc:sldMk cId="3633196973" sldId="257"/>
            <ac:spMk id="4" creationId="{0F84F1AB-5006-616A-F46C-2FA944AEA0BF}"/>
          </ac:spMkLst>
        </pc:spChg>
      </pc:sldChg>
    </pc:docChg>
  </pc:docChgLst>
  <pc:docChgLst>
    <pc:chgData name="Donna Schadow" userId="ebfceb9c6de8a72a" providerId="LiveId" clId="{130963C5-9F4A-4B5B-9FD5-687BD5607F3E}"/>
    <pc:docChg chg="custSel delSld modSld">
      <pc:chgData name="Donna Schadow" userId="ebfceb9c6de8a72a" providerId="LiveId" clId="{130963C5-9F4A-4B5B-9FD5-687BD5607F3E}" dt="2023-06-01T01:26:29.143" v="62" actId="1076"/>
      <pc:docMkLst>
        <pc:docMk/>
      </pc:docMkLst>
      <pc:sldChg chg="addSp delSp modSp mod">
        <pc:chgData name="Donna Schadow" userId="ebfceb9c6de8a72a" providerId="LiveId" clId="{130963C5-9F4A-4B5B-9FD5-687BD5607F3E}" dt="2023-06-01T01:26:29.143" v="62" actId="1076"/>
        <pc:sldMkLst>
          <pc:docMk/>
          <pc:sldMk cId="3610157404" sldId="256"/>
        </pc:sldMkLst>
        <pc:spChg chg="mod">
          <ac:chgData name="Donna Schadow" userId="ebfceb9c6de8a72a" providerId="LiveId" clId="{130963C5-9F4A-4B5B-9FD5-687BD5607F3E}" dt="2023-06-01T01:21:58.223" v="43" actId="20577"/>
          <ac:spMkLst>
            <pc:docMk/>
            <pc:sldMk cId="3610157404" sldId="256"/>
            <ac:spMk id="2" creationId="{00000000-0000-0000-0000-000000000000}"/>
          </ac:spMkLst>
        </pc:spChg>
        <pc:spChg chg="mod">
          <ac:chgData name="Donna Schadow" userId="ebfceb9c6de8a72a" providerId="LiveId" clId="{130963C5-9F4A-4B5B-9FD5-687BD5607F3E}" dt="2023-06-01T01:26:29.143" v="62" actId="1076"/>
          <ac:spMkLst>
            <pc:docMk/>
            <pc:sldMk cId="3610157404" sldId="256"/>
            <ac:spMk id="9" creationId="{00000000-0000-0000-0000-000000000000}"/>
          </ac:spMkLst>
        </pc:spChg>
        <pc:picChg chg="del">
          <ac:chgData name="Donna Schadow" userId="ebfceb9c6de8a72a" providerId="LiveId" clId="{130963C5-9F4A-4B5B-9FD5-687BD5607F3E}" dt="2023-06-01T01:18:50.908" v="0" actId="478"/>
          <ac:picMkLst>
            <pc:docMk/>
            <pc:sldMk cId="3610157404" sldId="256"/>
            <ac:picMk id="3" creationId="{00000000-0000-0000-0000-000000000000}"/>
          </ac:picMkLst>
        </pc:picChg>
        <pc:picChg chg="add mod">
          <ac:chgData name="Donna Schadow" userId="ebfceb9c6de8a72a" providerId="LiveId" clId="{130963C5-9F4A-4B5B-9FD5-687BD5607F3E}" dt="2023-06-01T01:26:26.041" v="61" actId="1076"/>
          <ac:picMkLst>
            <pc:docMk/>
            <pc:sldMk cId="3610157404" sldId="256"/>
            <ac:picMk id="5" creationId="{96252F07-876E-CB89-0DA5-405184340743}"/>
          </ac:picMkLst>
        </pc:picChg>
        <pc:picChg chg="add mod">
          <ac:chgData name="Donna Schadow" userId="ebfceb9c6de8a72a" providerId="LiveId" clId="{130963C5-9F4A-4B5B-9FD5-687BD5607F3E}" dt="2023-06-01T01:26:24.056" v="60" actId="1076"/>
          <ac:picMkLst>
            <pc:docMk/>
            <pc:sldMk cId="3610157404" sldId="256"/>
            <ac:picMk id="7" creationId="{BE589B97-4E3C-AB2B-09E3-303648A110E5}"/>
          </ac:picMkLst>
        </pc:picChg>
        <pc:picChg chg="add mod">
          <ac:chgData name="Donna Schadow" userId="ebfceb9c6de8a72a" providerId="LiveId" clId="{130963C5-9F4A-4B5B-9FD5-687BD5607F3E}" dt="2023-06-01T01:26:17.752" v="59" actId="14100"/>
          <ac:picMkLst>
            <pc:docMk/>
            <pc:sldMk cId="3610157404" sldId="256"/>
            <ac:picMk id="10" creationId="{2DB250FA-3409-6C32-CE70-9A8F3975A4E2}"/>
          </ac:picMkLst>
        </pc:picChg>
      </pc:sldChg>
      <pc:sldChg chg="delSp modSp del mod">
        <pc:chgData name="Donna Schadow" userId="ebfceb9c6de8a72a" providerId="LiveId" clId="{130963C5-9F4A-4B5B-9FD5-687BD5607F3E}" dt="2023-06-01T01:26:11.356" v="58" actId="47"/>
        <pc:sldMkLst>
          <pc:docMk/>
          <pc:sldMk cId="1015023270" sldId="257"/>
        </pc:sldMkLst>
        <pc:spChg chg="del mod">
          <ac:chgData name="Donna Schadow" userId="ebfceb9c6de8a72a" providerId="LiveId" clId="{130963C5-9F4A-4B5B-9FD5-687BD5607F3E}" dt="2023-06-01T01:26:07.083" v="55" actId="478"/>
          <ac:spMkLst>
            <pc:docMk/>
            <pc:sldMk cId="1015023270" sldId="257"/>
            <ac:spMk id="2" creationId="{00000000-0000-0000-0000-000000000000}"/>
          </ac:spMkLst>
        </pc:spChg>
        <pc:spChg chg="del mod">
          <ac:chgData name="Donna Schadow" userId="ebfceb9c6de8a72a" providerId="LiveId" clId="{130963C5-9F4A-4B5B-9FD5-687BD5607F3E}" dt="2023-06-01T01:26:07.083" v="57"/>
          <ac:spMkLst>
            <pc:docMk/>
            <pc:sldMk cId="101502327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/>
              <a:t>Debra </a:t>
            </a:r>
            <a:r>
              <a:rPr lang="en-US" dirty="0" err="1"/>
              <a:t>DuGuay</a:t>
            </a:r>
            <a:r>
              <a:rPr lang="en-US" dirty="0"/>
              <a:t> (Bamberger)</a:t>
            </a:r>
            <a:br>
              <a:rPr lang="en-US" dirty="0"/>
            </a:br>
            <a:r>
              <a:rPr lang="en-US" dirty="0"/>
              <a:t>7/27/1955 - 4/27/2022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8921" y="1849024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AE9340-9173-36F1-DE74-EF7BBE240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607" y="2314235"/>
            <a:ext cx="2124778" cy="24219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BF34D92-831F-68FB-939F-B938D0E1C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606" y="2314236"/>
            <a:ext cx="2460394" cy="24219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8FBB386-B24D-F7A0-C83C-B51361FA0728}"/>
              </a:ext>
            </a:extLst>
          </p:cNvPr>
          <p:cNvSpPr txBox="1"/>
          <p:nvPr/>
        </p:nvSpPr>
        <p:spPr>
          <a:xfrm>
            <a:off x="533400" y="5257800"/>
            <a:ext cx="5829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Voorheesville - Debra </a:t>
            </a:r>
            <a:r>
              <a:rPr lang="en-US" sz="1400" dirty="0" err="1"/>
              <a:t>DuGuay</a:t>
            </a:r>
            <a:r>
              <a:rPr lang="en-US" sz="1400" dirty="0"/>
              <a:t> Bamberger, 66, passed away peacefully on Wednesday, April 27th, 2022, at St. Peter’s Hospital after a long battle with cancer. Debra was born in Albany to the late Edward and Gail (Donnelly) </a:t>
            </a:r>
            <a:r>
              <a:rPr lang="en-US" sz="1400" dirty="0" err="1"/>
              <a:t>DuGuay</a:t>
            </a:r>
            <a:r>
              <a:rPr lang="en-US" sz="1400" dirty="0"/>
              <a:t>. </a:t>
            </a:r>
          </a:p>
          <a:p>
            <a:endParaRPr lang="en-US" sz="1400" dirty="0"/>
          </a:p>
          <a:p>
            <a:r>
              <a:rPr lang="en-US" sz="1400" dirty="0"/>
              <a:t>She was a graduate of Guilderland High School (1973) and SUNY Buffalo (1977). She worked as an occupational therapist at St. Peter's Hospital and for BOCES. Debra was a life-long pet owner, avid quilter and crafter, and loved to travel both domestically and abroad. </a:t>
            </a:r>
          </a:p>
          <a:p>
            <a:endParaRPr lang="en-US" sz="1400" dirty="0"/>
          </a:p>
          <a:p>
            <a:r>
              <a:rPr lang="en-US" sz="1400" dirty="0"/>
              <a:t>She is survived by her son Daniel </a:t>
            </a:r>
            <a:r>
              <a:rPr lang="en-US" sz="1400" dirty="0" err="1"/>
              <a:t>Paoletti</a:t>
            </a:r>
            <a:r>
              <a:rPr lang="en-US" sz="1400" dirty="0"/>
              <a:t> and wife Laura of Brooklyn, NY; siblings Edward (Shari) </a:t>
            </a:r>
            <a:r>
              <a:rPr lang="en-US" sz="1400" dirty="0" err="1"/>
              <a:t>DuGuay</a:t>
            </a:r>
            <a:r>
              <a:rPr lang="en-US" sz="1400" dirty="0"/>
              <a:t> of Guilderland and Cindy (David) </a:t>
            </a:r>
            <a:r>
              <a:rPr lang="en-US" sz="1400" dirty="0" err="1"/>
              <a:t>Kahlbaugh</a:t>
            </a:r>
            <a:r>
              <a:rPr lang="en-US" sz="1400" dirty="0"/>
              <a:t> of Delmar. She is also survived by an uncle, Kirk Donnelly of East Greenbush, four nephews and their families, and many cousins. </a:t>
            </a:r>
          </a:p>
        </p:txBody>
      </p:sp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84F1AB-5006-616A-F46C-2FA944AEA0BF}"/>
              </a:ext>
            </a:extLst>
          </p:cNvPr>
          <p:cNvSpPr txBox="1"/>
          <p:nvPr/>
        </p:nvSpPr>
        <p:spPr>
          <a:xfrm>
            <a:off x="457200" y="533400"/>
            <a:ext cx="60198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She enjoyed many laughs and adventures with a close-knit group of high school friends who were always by her side, especially as she battled her cancer.</a:t>
            </a:r>
          </a:p>
          <a:p>
            <a:endParaRPr lang="en-US" sz="1400" dirty="0"/>
          </a:p>
          <a:p>
            <a:r>
              <a:rPr lang="en-US" sz="1400" dirty="0"/>
              <a:t>In lieu of flowers, donations made be made to the ASPCA. </a:t>
            </a:r>
          </a:p>
          <a:p>
            <a:endParaRPr lang="en-US" sz="1400" dirty="0"/>
          </a:p>
          <a:p>
            <a:r>
              <a:rPr lang="en-US" sz="1400" dirty="0"/>
              <a:t>Relatives and friends are invited to visit Debra’s family on Sunday, May 1, 2022 from 4:00 to 6:00 pm at McVeigh Funeral Home, 208 North Allen Street, Albany, NY 12206. Please enter the funeral home from the rear parking lot entrance only. </a:t>
            </a:r>
          </a:p>
          <a:p>
            <a:endParaRPr lang="en-US" sz="1400" dirty="0"/>
          </a:p>
          <a:p>
            <a:r>
              <a:rPr lang="en-US" sz="1400" dirty="0"/>
              <a:t>Funeral services Monday, May 2, 2022 at 10:00 am at St Francis of Assisi Parish (Delaware Ave Site) 391 Delaware Ave, Albany, NY 12209 where her Funeral Mass will be celebrated. </a:t>
            </a:r>
          </a:p>
          <a:p>
            <a:endParaRPr lang="en-US" sz="1400" dirty="0"/>
          </a:p>
          <a:p>
            <a:r>
              <a:rPr lang="en-US" sz="1400" dirty="0"/>
              <a:t>The Rite of Committal will immediately follow the Mass at St. Agnes Cemetery, Menands. </a:t>
            </a:r>
          </a:p>
          <a:p>
            <a:endParaRPr lang="en-US" sz="1400" dirty="0"/>
          </a:p>
          <a:p>
            <a:r>
              <a:rPr lang="en-US" sz="1400" dirty="0"/>
              <a:t>To leave Debra’s family a message on their guestbook, obtain directions, or view other helpful services, please visit www.mcveighfuneralhome.com.</a:t>
            </a:r>
          </a:p>
        </p:txBody>
      </p:sp>
    </p:spTree>
    <p:extLst>
      <p:ext uri="{BB962C8B-B14F-4D97-AF65-F5344CB8AC3E}">
        <p14:creationId xmlns:p14="http://schemas.microsoft.com/office/powerpoint/2010/main" val="363319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340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Debra DuGuay (Bamberger) 7/27/1955 - 4/27/2022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 Schadow</cp:lastModifiedBy>
  <cp:revision>5</cp:revision>
  <cp:lastPrinted>2013-12-21T03:20:35Z</cp:lastPrinted>
  <dcterms:created xsi:type="dcterms:W3CDTF">2006-08-16T00:00:00Z</dcterms:created>
  <dcterms:modified xsi:type="dcterms:W3CDTF">2023-06-01T02:21:21Z</dcterms:modified>
</cp:coreProperties>
</file>