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22095"/>
            <a:ext cx="58293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John </a:t>
            </a:r>
            <a:r>
              <a:rPr lang="en-US" dirty="0" err="1" smtClean="0"/>
              <a:t>DiRubbo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12/13/1988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3893" y="205922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5238684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1027" name="Picture 3" descr="C:\Users\Donna\Desktop\Memory Book\DiRubbo\DiRubboGrade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884307"/>
            <a:ext cx="1852989" cy="2021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onna\Desktop\Memory Book\DiRubbo\DiRubboGrade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93" y="2692698"/>
            <a:ext cx="1539264" cy="2021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Donna\Desktop\Memory Book\DiRubbo\John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061" y="2692698"/>
            <a:ext cx="3305175" cy="319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Donna\Desktop\Memory Book\DiRubbo\John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388" y="6019800"/>
            <a:ext cx="33051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John DiRubbo 12/13/1988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4</cp:revision>
  <cp:lastPrinted>2018-08-17T00:18:56Z</cp:lastPrinted>
  <dcterms:created xsi:type="dcterms:W3CDTF">2006-08-16T00:00:00Z</dcterms:created>
  <dcterms:modified xsi:type="dcterms:W3CDTF">2018-08-17T00:21:56Z</dcterms:modified>
</cp:coreProperties>
</file>