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legacy.com/memorial-sites/breast-cancer/?personid=17710942&amp;affiliateID=132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7151" y="0"/>
            <a:ext cx="7124700" cy="1655233"/>
          </a:xfrm>
        </p:spPr>
        <p:txBody>
          <a:bodyPr>
            <a:normAutofit/>
          </a:bodyPr>
          <a:lstStyle/>
          <a:p>
            <a:r>
              <a:rPr lang="en-US" dirty="0" smtClean="0"/>
              <a:t>Catherine </a:t>
            </a:r>
            <a:r>
              <a:rPr lang="en-US" dirty="0" err="1" smtClean="0"/>
              <a:t>Dansereau</a:t>
            </a:r>
            <a:r>
              <a:rPr lang="en-US" dirty="0" smtClean="0"/>
              <a:t> (Patten)</a:t>
            </a:r>
            <a:br>
              <a:rPr lang="en-US" dirty="0" smtClean="0"/>
            </a:br>
            <a:r>
              <a:rPr lang="en-US" dirty="0" smtClean="0"/>
              <a:t>5/7/2006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8137" y="1418253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799" y="3625334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pic>
        <p:nvPicPr>
          <p:cNvPr id="3" name="Picture 2" descr="C:\Users\Donna\Desktop\Memory Book\Dansereau\DansereauGrade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1787585"/>
            <a:ext cx="1514475" cy="168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onna\Desktop\Memory Book\Dansereau\DansereauGrade1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22" y="4005552"/>
            <a:ext cx="219075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62808" y="1600973"/>
            <a:ext cx="4038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ea typeface="Calibri"/>
                <a:cs typeface="Times New Roman"/>
              </a:rPr>
              <a:t>GUILDERLAND Catherine Ann </a:t>
            </a:r>
            <a:r>
              <a:rPr lang="en-US" sz="1600" dirty="0" err="1">
                <a:ea typeface="Calibri"/>
                <a:cs typeface="Times New Roman"/>
              </a:rPr>
              <a:t>Dansereau</a:t>
            </a:r>
            <a:r>
              <a:rPr lang="en-US" sz="1600" dirty="0">
                <a:ea typeface="Calibri"/>
                <a:cs typeface="Times New Roman"/>
              </a:rPr>
              <a:t> Patten, 50, of Guilderland, passed away on Sunday, May 7, 2006 at Albany Memorial Hospital after a short illness. She was born in Savannah, Ga. and had been a Guilderland resident for most of her life. Cathy had worked as Director of Disaster Services for the American Red Cross and with the NY State Health Department. She was a realtor for over 20 years, most recently with Caldwell Banker in Albany. Cathy was a member of the Greater Capital Association of Realtors. She was a volunteer with Susan G. Komen Foundation Race for the Cure and Whiskers Animal Benevolent League</a:t>
            </a:r>
            <a:r>
              <a:rPr lang="en-US" sz="1600" dirty="0" smtClean="0">
                <a:ea typeface="Calibri"/>
                <a:cs typeface="Times New Roman"/>
              </a:rPr>
              <a:t>. </a:t>
            </a:r>
            <a:r>
              <a:rPr lang="en-US" sz="1600" dirty="0">
                <a:solidFill>
                  <a:prstClr val="black"/>
                </a:solidFill>
                <a:ea typeface="Calibri"/>
                <a:cs typeface="Times New Roman"/>
              </a:rPr>
              <a:t>Cathy was an assistant at the Arts Center of the Capital Region. She enjoyed gardening, pottery, reading, history and her cats. She is survived by her parents, Raymond and Theresa </a:t>
            </a:r>
            <a:r>
              <a:rPr lang="en-US" sz="1600" dirty="0" err="1">
                <a:solidFill>
                  <a:prstClr val="black"/>
                </a:solidFill>
                <a:ea typeface="Calibri"/>
                <a:cs typeface="Times New Roman"/>
              </a:rPr>
              <a:t>Dansereau</a:t>
            </a:r>
            <a:r>
              <a:rPr lang="en-US" sz="1600" dirty="0">
                <a:solidFill>
                  <a:prstClr val="black"/>
                </a:solidFill>
                <a:ea typeface="Calibri"/>
                <a:cs typeface="Times New Roman"/>
              </a:rPr>
              <a:t> of Loudonville; her cherished daughter, Sarah E. Patten; sister of Michael (Barbara) </a:t>
            </a:r>
            <a:r>
              <a:rPr lang="en-US" sz="1600" dirty="0" err="1" smtClean="0">
                <a:solidFill>
                  <a:prstClr val="black"/>
                </a:solidFill>
                <a:ea typeface="Calibri"/>
                <a:cs typeface="Times New Roman"/>
              </a:rPr>
              <a:t>Dansereau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210230" y="6709902"/>
            <a:ext cx="639117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dirty="0" smtClean="0">
                <a:solidFill>
                  <a:prstClr val="black"/>
                </a:solidFill>
                <a:ea typeface="Calibri"/>
                <a:cs typeface="Times New Roman"/>
              </a:rPr>
              <a:t>of </a:t>
            </a:r>
            <a:r>
              <a:rPr lang="en-US" sz="1600" dirty="0">
                <a:solidFill>
                  <a:prstClr val="black"/>
                </a:solidFill>
                <a:ea typeface="Calibri"/>
                <a:cs typeface="Times New Roman"/>
              </a:rPr>
              <a:t>E. Berne, Robert (Colleen) </a:t>
            </a:r>
            <a:r>
              <a:rPr lang="en-US" sz="1600" dirty="0" err="1">
                <a:solidFill>
                  <a:prstClr val="black"/>
                </a:solidFill>
                <a:ea typeface="Calibri"/>
                <a:cs typeface="Times New Roman"/>
              </a:rPr>
              <a:t>Dansereau</a:t>
            </a:r>
            <a:r>
              <a:rPr lang="en-US" sz="1600" dirty="0">
                <a:solidFill>
                  <a:prstClr val="black"/>
                </a:solidFill>
                <a:ea typeface="Calibri"/>
                <a:cs typeface="Times New Roman"/>
              </a:rPr>
              <a:t> of Tipp City, Ohio, Nancy </a:t>
            </a:r>
            <a:r>
              <a:rPr lang="en-US" sz="1600" dirty="0" err="1">
                <a:solidFill>
                  <a:prstClr val="black"/>
                </a:solidFill>
                <a:ea typeface="Calibri"/>
                <a:cs typeface="Times New Roman"/>
              </a:rPr>
              <a:t>Dansereau</a:t>
            </a:r>
            <a:r>
              <a:rPr lang="en-US" sz="1600" dirty="0">
                <a:solidFill>
                  <a:prstClr val="black"/>
                </a:solidFill>
                <a:ea typeface="Calibri"/>
                <a:cs typeface="Times New Roman"/>
              </a:rPr>
              <a:t> of Clifton Park, Mary (Mark) </a:t>
            </a:r>
            <a:r>
              <a:rPr lang="en-US" sz="1600" dirty="0" err="1">
                <a:solidFill>
                  <a:prstClr val="black"/>
                </a:solidFill>
                <a:ea typeface="Calibri"/>
                <a:cs typeface="Times New Roman"/>
              </a:rPr>
              <a:t>Molander</a:t>
            </a:r>
            <a:r>
              <a:rPr lang="en-US" sz="1600" dirty="0">
                <a:solidFill>
                  <a:prstClr val="black"/>
                </a:solidFill>
                <a:ea typeface="Calibri"/>
                <a:cs typeface="Times New Roman"/>
              </a:rPr>
              <a:t> of Cary, N.C. and John </a:t>
            </a:r>
            <a:r>
              <a:rPr lang="en-US" sz="1600" dirty="0" err="1">
                <a:solidFill>
                  <a:prstClr val="black"/>
                </a:solidFill>
                <a:ea typeface="Calibri"/>
                <a:cs typeface="Times New Roman"/>
              </a:rPr>
              <a:t>Dansereau</a:t>
            </a:r>
            <a:r>
              <a:rPr lang="en-US" sz="1600" dirty="0">
                <a:solidFill>
                  <a:prstClr val="black"/>
                </a:solidFill>
                <a:ea typeface="Calibri"/>
                <a:cs typeface="Times New Roman"/>
              </a:rPr>
              <a:t> of Albany; loving aunt of Matthew, Michael, Max and Lucas; also survived by several aunts, uncles and cousins. </a:t>
            </a:r>
            <a:r>
              <a:rPr lang="en-US" sz="1600" dirty="0" smtClean="0">
                <a:solidFill>
                  <a:prstClr val="black"/>
                </a:solidFill>
                <a:ea typeface="Calibri"/>
                <a:cs typeface="Times New Roman"/>
              </a:rPr>
              <a:t>Interment </a:t>
            </a:r>
            <a:r>
              <a:rPr lang="en-US" sz="1600" dirty="0">
                <a:solidFill>
                  <a:prstClr val="black"/>
                </a:solidFill>
                <a:ea typeface="Calibri"/>
                <a:cs typeface="Times New Roman"/>
              </a:rPr>
              <a:t>will be in St. Agnes Cemetery, </a:t>
            </a:r>
            <a:r>
              <a:rPr lang="en-US" sz="1600" dirty="0" err="1">
                <a:solidFill>
                  <a:prstClr val="black"/>
                </a:solidFill>
                <a:ea typeface="Calibri"/>
                <a:cs typeface="Times New Roman"/>
              </a:rPr>
              <a:t>Menands</a:t>
            </a:r>
            <a:r>
              <a:rPr lang="en-US" sz="1600" dirty="0">
                <a:solidFill>
                  <a:prstClr val="black"/>
                </a:solidFill>
                <a:ea typeface="Calibri"/>
                <a:cs typeface="Times New Roman"/>
              </a:rPr>
              <a:t>. In lieu of flowers and at the request of the family, memorial contributions are suggested to the Susan G. Komen </a:t>
            </a:r>
            <a:r>
              <a:rPr lang="en-US" sz="1600" u="sng" dirty="0">
                <a:solidFill>
                  <a:srgbClr val="0000FF"/>
                </a:solidFill>
                <a:ea typeface="Calibri"/>
                <a:cs typeface="Times New Roman"/>
                <a:hlinkClick r:id="rId4" tooltip="Visit Breast Cancer Memorial Site to see similar profiles"/>
              </a:rPr>
              <a:t>Breast Cancer</a:t>
            </a:r>
            <a:r>
              <a:rPr lang="en-US" sz="1600" dirty="0">
                <a:solidFill>
                  <a:prstClr val="black"/>
                </a:solidFill>
                <a:ea typeface="Calibri"/>
                <a:cs typeface="Times New Roman"/>
              </a:rPr>
              <a:t> Foundation, PO Box 13535, Albany, NY 12212 or to the charity of your choice, in memory of Catherine A. Patten. </a:t>
            </a:r>
            <a:endParaRPr 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304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Catherine Dansereau (Patten) 5/7/2006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4</cp:revision>
  <cp:lastPrinted>2013-11-17T00:53:39Z</cp:lastPrinted>
  <dcterms:created xsi:type="dcterms:W3CDTF">2006-08-16T00:00:00Z</dcterms:created>
  <dcterms:modified xsi:type="dcterms:W3CDTF">2013-11-17T13:36:46Z</dcterms:modified>
</cp:coreProperties>
</file>