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2314" y="43"/>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a Schadow" userId="ebfceb9c6de8a72a" providerId="LiveId" clId="{130963C5-9F4A-4B5B-9FD5-687BD5607F3E}"/>
    <pc:docChg chg="custSel delSld modSld">
      <pc:chgData name="Donna Schadow" userId="ebfceb9c6de8a72a" providerId="LiveId" clId="{130963C5-9F4A-4B5B-9FD5-687BD5607F3E}" dt="2023-06-01T01:26:29.143" v="62" actId="1076"/>
      <pc:docMkLst>
        <pc:docMk/>
      </pc:docMkLst>
      <pc:sldChg chg="addSp delSp modSp mod">
        <pc:chgData name="Donna Schadow" userId="ebfceb9c6de8a72a" providerId="LiveId" clId="{130963C5-9F4A-4B5B-9FD5-687BD5607F3E}" dt="2023-06-01T01:26:29.143" v="62" actId="1076"/>
        <pc:sldMkLst>
          <pc:docMk/>
          <pc:sldMk cId="3610157404" sldId="256"/>
        </pc:sldMkLst>
        <pc:spChg chg="mod">
          <ac:chgData name="Donna Schadow" userId="ebfceb9c6de8a72a" providerId="LiveId" clId="{130963C5-9F4A-4B5B-9FD5-687BD5607F3E}" dt="2023-06-01T01:21:58.223" v="43" actId="20577"/>
          <ac:spMkLst>
            <pc:docMk/>
            <pc:sldMk cId="3610157404" sldId="256"/>
            <ac:spMk id="2" creationId="{00000000-0000-0000-0000-000000000000}"/>
          </ac:spMkLst>
        </pc:spChg>
        <pc:spChg chg="mod">
          <ac:chgData name="Donna Schadow" userId="ebfceb9c6de8a72a" providerId="LiveId" clId="{130963C5-9F4A-4B5B-9FD5-687BD5607F3E}" dt="2023-06-01T01:26:29.143" v="62" actId="1076"/>
          <ac:spMkLst>
            <pc:docMk/>
            <pc:sldMk cId="3610157404" sldId="256"/>
            <ac:spMk id="9" creationId="{00000000-0000-0000-0000-000000000000}"/>
          </ac:spMkLst>
        </pc:spChg>
        <pc:picChg chg="del">
          <ac:chgData name="Donna Schadow" userId="ebfceb9c6de8a72a" providerId="LiveId" clId="{130963C5-9F4A-4B5B-9FD5-687BD5607F3E}" dt="2023-06-01T01:18:50.908" v="0" actId="478"/>
          <ac:picMkLst>
            <pc:docMk/>
            <pc:sldMk cId="3610157404" sldId="256"/>
            <ac:picMk id="3" creationId="{00000000-0000-0000-0000-000000000000}"/>
          </ac:picMkLst>
        </pc:picChg>
        <pc:picChg chg="add mod">
          <ac:chgData name="Donna Schadow" userId="ebfceb9c6de8a72a" providerId="LiveId" clId="{130963C5-9F4A-4B5B-9FD5-687BD5607F3E}" dt="2023-06-01T01:26:26.041" v="61" actId="1076"/>
          <ac:picMkLst>
            <pc:docMk/>
            <pc:sldMk cId="3610157404" sldId="256"/>
            <ac:picMk id="5" creationId="{96252F07-876E-CB89-0DA5-405184340743}"/>
          </ac:picMkLst>
        </pc:picChg>
        <pc:picChg chg="add mod">
          <ac:chgData name="Donna Schadow" userId="ebfceb9c6de8a72a" providerId="LiveId" clId="{130963C5-9F4A-4B5B-9FD5-687BD5607F3E}" dt="2023-06-01T01:26:24.056" v="60" actId="1076"/>
          <ac:picMkLst>
            <pc:docMk/>
            <pc:sldMk cId="3610157404" sldId="256"/>
            <ac:picMk id="7" creationId="{BE589B97-4E3C-AB2B-09E3-303648A110E5}"/>
          </ac:picMkLst>
        </pc:picChg>
        <pc:picChg chg="add mod">
          <ac:chgData name="Donna Schadow" userId="ebfceb9c6de8a72a" providerId="LiveId" clId="{130963C5-9F4A-4B5B-9FD5-687BD5607F3E}" dt="2023-06-01T01:26:17.752" v="59" actId="14100"/>
          <ac:picMkLst>
            <pc:docMk/>
            <pc:sldMk cId="3610157404" sldId="256"/>
            <ac:picMk id="10" creationId="{2DB250FA-3409-6C32-CE70-9A8F3975A4E2}"/>
          </ac:picMkLst>
        </pc:picChg>
      </pc:sldChg>
      <pc:sldChg chg="delSp modSp del mod">
        <pc:chgData name="Donna Schadow" userId="ebfceb9c6de8a72a" providerId="LiveId" clId="{130963C5-9F4A-4B5B-9FD5-687BD5607F3E}" dt="2023-06-01T01:26:11.356" v="58" actId="47"/>
        <pc:sldMkLst>
          <pc:docMk/>
          <pc:sldMk cId="1015023270" sldId="257"/>
        </pc:sldMkLst>
        <pc:spChg chg="del mod">
          <ac:chgData name="Donna Schadow" userId="ebfceb9c6de8a72a" providerId="LiveId" clId="{130963C5-9F4A-4B5B-9FD5-687BD5607F3E}" dt="2023-06-01T01:26:07.083" v="55" actId="478"/>
          <ac:spMkLst>
            <pc:docMk/>
            <pc:sldMk cId="1015023270" sldId="257"/>
            <ac:spMk id="2" creationId="{00000000-0000-0000-0000-000000000000}"/>
          </ac:spMkLst>
        </pc:spChg>
        <pc:spChg chg="del mod">
          <ac:chgData name="Donna Schadow" userId="ebfceb9c6de8a72a" providerId="LiveId" clId="{130963C5-9F4A-4B5B-9FD5-687BD5607F3E}" dt="2023-06-01T01:26:07.083" v="57"/>
          <ac:spMkLst>
            <pc:docMk/>
            <pc:sldMk cId="1015023270" sldId="257"/>
            <ac:spMk id="4" creationId="{00000000-0000-0000-0000-000000000000}"/>
          </ac:spMkLst>
        </pc:spChg>
      </pc:sldChg>
    </pc:docChg>
  </pc:docChgLst>
  <pc:docChgLst>
    <pc:chgData name="Donna Schadow" userId="ebfceb9c6de8a72a" providerId="LiveId" clId="{B0D02E01-2959-4EC4-BAA5-9404B7D8BDD9}"/>
    <pc:docChg chg="custSel addSld modSld">
      <pc:chgData name="Donna Schadow" userId="ebfceb9c6de8a72a" providerId="LiveId" clId="{B0D02E01-2959-4EC4-BAA5-9404B7D8BDD9}" dt="2023-06-02T02:42:20.587" v="86"/>
      <pc:docMkLst>
        <pc:docMk/>
      </pc:docMkLst>
      <pc:sldChg chg="addSp delSp modSp mod">
        <pc:chgData name="Donna Schadow" userId="ebfceb9c6de8a72a" providerId="LiveId" clId="{B0D02E01-2959-4EC4-BAA5-9404B7D8BDD9}" dt="2023-06-02T02:42:03.260" v="85" actId="1076"/>
        <pc:sldMkLst>
          <pc:docMk/>
          <pc:sldMk cId="3610157404" sldId="256"/>
        </pc:sldMkLst>
        <pc:spChg chg="mod">
          <ac:chgData name="Donna Schadow" userId="ebfceb9c6de8a72a" providerId="LiveId" clId="{B0D02E01-2959-4EC4-BAA5-9404B7D8BDD9}" dt="2023-06-02T02:41:46.223" v="82" actId="20577"/>
          <ac:spMkLst>
            <pc:docMk/>
            <pc:sldMk cId="3610157404" sldId="256"/>
            <ac:spMk id="2" creationId="{00000000-0000-0000-0000-000000000000}"/>
          </ac:spMkLst>
        </pc:spChg>
        <pc:spChg chg="mod">
          <ac:chgData name="Donna Schadow" userId="ebfceb9c6de8a72a" providerId="LiveId" clId="{B0D02E01-2959-4EC4-BAA5-9404B7D8BDD9}" dt="2023-06-02T02:41:57.964" v="84" actId="1076"/>
          <ac:spMkLst>
            <pc:docMk/>
            <pc:sldMk cId="3610157404" sldId="256"/>
            <ac:spMk id="9" creationId="{00000000-0000-0000-0000-000000000000}"/>
          </ac:spMkLst>
        </pc:spChg>
        <pc:picChg chg="add mod">
          <ac:chgData name="Donna Schadow" userId="ebfceb9c6de8a72a" providerId="LiveId" clId="{B0D02E01-2959-4EC4-BAA5-9404B7D8BDD9}" dt="2023-06-02T02:41:52.643" v="83" actId="1076"/>
          <ac:picMkLst>
            <pc:docMk/>
            <pc:sldMk cId="3610157404" sldId="256"/>
            <ac:picMk id="4" creationId="{1E1B57D5-D611-BFF3-1C47-AA6E2D12AB39}"/>
          </ac:picMkLst>
        </pc:picChg>
        <pc:picChg chg="del">
          <ac:chgData name="Donna Schadow" userId="ebfceb9c6de8a72a" providerId="LiveId" clId="{B0D02E01-2959-4EC4-BAA5-9404B7D8BDD9}" dt="2023-06-02T02:33:35.028" v="26" actId="478"/>
          <ac:picMkLst>
            <pc:docMk/>
            <pc:sldMk cId="3610157404" sldId="256"/>
            <ac:picMk id="5" creationId="{96252F07-876E-CB89-0DA5-405184340743}"/>
          </ac:picMkLst>
        </pc:picChg>
        <pc:picChg chg="del mod">
          <ac:chgData name="Donna Schadow" userId="ebfceb9c6de8a72a" providerId="LiveId" clId="{B0D02E01-2959-4EC4-BAA5-9404B7D8BDD9}" dt="2023-06-02T02:34:26.896" v="33" actId="478"/>
          <ac:picMkLst>
            <pc:docMk/>
            <pc:sldMk cId="3610157404" sldId="256"/>
            <ac:picMk id="7" creationId="{BE589B97-4E3C-AB2B-09E3-303648A110E5}"/>
          </ac:picMkLst>
        </pc:picChg>
        <pc:picChg chg="add mod">
          <ac:chgData name="Donna Schadow" userId="ebfceb9c6de8a72a" providerId="LiveId" clId="{B0D02E01-2959-4EC4-BAA5-9404B7D8BDD9}" dt="2023-06-02T02:42:03.260" v="85" actId="1076"/>
          <ac:picMkLst>
            <pc:docMk/>
            <pc:sldMk cId="3610157404" sldId="256"/>
            <ac:picMk id="8" creationId="{73EDAD87-F48C-24E7-7E56-062D74412268}"/>
          </ac:picMkLst>
        </pc:picChg>
        <pc:picChg chg="del">
          <ac:chgData name="Donna Schadow" userId="ebfceb9c6de8a72a" providerId="LiveId" clId="{B0D02E01-2959-4EC4-BAA5-9404B7D8BDD9}" dt="2023-06-02T02:41:16.703" v="59" actId="478"/>
          <ac:picMkLst>
            <pc:docMk/>
            <pc:sldMk cId="3610157404" sldId="256"/>
            <ac:picMk id="10" creationId="{2DB250FA-3409-6C32-CE70-9A8F3975A4E2}"/>
          </ac:picMkLst>
        </pc:picChg>
      </pc:sldChg>
      <pc:sldChg chg="addSp delSp modSp new mod">
        <pc:chgData name="Donna Schadow" userId="ebfceb9c6de8a72a" providerId="LiveId" clId="{B0D02E01-2959-4EC4-BAA5-9404B7D8BDD9}" dt="2023-06-02T02:42:20.587" v="86"/>
        <pc:sldMkLst>
          <pc:docMk/>
          <pc:sldMk cId="1499584702" sldId="257"/>
        </pc:sldMkLst>
        <pc:spChg chg="mod">
          <ac:chgData name="Donna Schadow" userId="ebfceb9c6de8a72a" providerId="LiveId" clId="{B0D02E01-2959-4EC4-BAA5-9404B7D8BDD9}" dt="2023-06-02T02:42:20.587" v="86"/>
          <ac:spMkLst>
            <pc:docMk/>
            <pc:sldMk cId="1499584702" sldId="257"/>
            <ac:spMk id="2" creationId="{969E79BE-0C71-22C1-E3A5-7CE5D864661C}"/>
          </ac:spMkLst>
        </pc:spChg>
        <pc:spChg chg="add del mod">
          <ac:chgData name="Donna Schadow" userId="ebfceb9c6de8a72a" providerId="LiveId" clId="{B0D02E01-2959-4EC4-BAA5-9404B7D8BDD9}" dt="2023-06-02T02:37:45.794" v="54"/>
          <ac:spMkLst>
            <pc:docMk/>
            <pc:sldMk cId="1499584702" sldId="257"/>
            <ac:spMk id="3" creationId="{ACBD3BD5-FED6-EFF3-13A9-F8CF9ECFFD62}"/>
          </ac:spMkLst>
        </pc:spChg>
        <pc:spChg chg="add mod">
          <ac:chgData name="Donna Schadow" userId="ebfceb9c6de8a72a" providerId="LiveId" clId="{B0D02E01-2959-4EC4-BAA5-9404B7D8BDD9}" dt="2023-06-02T02:40:44.221" v="58" actId="20577"/>
          <ac:spMkLst>
            <pc:docMk/>
            <pc:sldMk cId="1499584702" sldId="257"/>
            <ac:spMk id="4" creationId="{40607F9E-F9DD-EEF5-4D4F-E9D5872F4A9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newcomeralbany.com/" TargetMode="External"/><Relationship Id="rId2" Type="http://schemas.openxmlformats.org/officeDocument/2006/relationships/hyperlink" Target="https://www.stjude.org/donate/legacy.html?frequency_selected=2&amp;legacypid=200393640&amp;memoryFirstName=Kathleen&amp;memoryLastName=Ackert"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0438" y="228600"/>
            <a:ext cx="5829300" cy="1655233"/>
          </a:xfrm>
        </p:spPr>
        <p:txBody>
          <a:bodyPr>
            <a:normAutofit/>
          </a:bodyPr>
          <a:lstStyle/>
          <a:p>
            <a:r>
              <a:rPr lang="en-US" dirty="0"/>
              <a:t>Kathy </a:t>
            </a:r>
            <a:r>
              <a:rPr lang="en-US" dirty="0" err="1"/>
              <a:t>Daguillo</a:t>
            </a:r>
            <a:r>
              <a:rPr lang="en-US" dirty="0"/>
              <a:t> (</a:t>
            </a:r>
            <a:r>
              <a:rPr lang="en-US" dirty="0" err="1"/>
              <a:t>Ackert</a:t>
            </a:r>
            <a:r>
              <a:rPr lang="en-US" dirty="0"/>
              <a:t>)</a:t>
            </a:r>
            <a:br>
              <a:rPr lang="en-US" dirty="0"/>
            </a:br>
            <a:r>
              <a:rPr lang="en-US" dirty="0"/>
              <a:t>7/29/1955 – 10/10/2021</a:t>
            </a:r>
          </a:p>
        </p:txBody>
      </p:sp>
      <p:sp>
        <p:nvSpPr>
          <p:cNvPr id="9" name="TextBox 8"/>
          <p:cNvSpPr txBox="1"/>
          <p:nvPr/>
        </p:nvSpPr>
        <p:spPr>
          <a:xfrm>
            <a:off x="997920" y="2514600"/>
            <a:ext cx="1847850" cy="369332"/>
          </a:xfrm>
          <a:prstGeom prst="rect">
            <a:avLst/>
          </a:prstGeom>
          <a:noFill/>
        </p:spPr>
        <p:txBody>
          <a:bodyPr wrap="square" rtlCol="0">
            <a:spAutoFit/>
          </a:bodyPr>
          <a:lstStyle/>
          <a:p>
            <a:r>
              <a:rPr lang="en-US" dirty="0"/>
              <a:t>12</a:t>
            </a:r>
            <a:r>
              <a:rPr lang="en-US" baseline="30000" dirty="0"/>
              <a:t>th</a:t>
            </a:r>
            <a:r>
              <a:rPr lang="en-US" dirty="0"/>
              <a:t> Grade</a:t>
            </a:r>
          </a:p>
        </p:txBody>
      </p:sp>
      <p:pic>
        <p:nvPicPr>
          <p:cNvPr id="4" name="Picture 3">
            <a:extLst>
              <a:ext uri="{FF2B5EF4-FFF2-40B4-BE49-F238E27FC236}">
                <a16:creationId xmlns:a16="http://schemas.microsoft.com/office/drawing/2014/main" id="{1E1B57D5-D611-BFF3-1C47-AA6E2D12AB39}"/>
              </a:ext>
            </a:extLst>
          </p:cNvPr>
          <p:cNvPicPr>
            <a:picLocks noChangeAspect="1"/>
          </p:cNvPicPr>
          <p:nvPr/>
        </p:nvPicPr>
        <p:blipFill>
          <a:blip r:embed="rId2"/>
          <a:stretch>
            <a:fillRect/>
          </a:stretch>
        </p:blipFill>
        <p:spPr>
          <a:xfrm>
            <a:off x="762000" y="3124200"/>
            <a:ext cx="2030407" cy="2459366"/>
          </a:xfrm>
          <a:prstGeom prst="rect">
            <a:avLst/>
          </a:prstGeom>
        </p:spPr>
      </p:pic>
      <p:pic>
        <p:nvPicPr>
          <p:cNvPr id="8" name="Picture 7">
            <a:extLst>
              <a:ext uri="{FF2B5EF4-FFF2-40B4-BE49-F238E27FC236}">
                <a16:creationId xmlns:a16="http://schemas.microsoft.com/office/drawing/2014/main" id="{73EDAD87-F48C-24E7-7E56-062D74412268}"/>
              </a:ext>
            </a:extLst>
          </p:cNvPr>
          <p:cNvPicPr>
            <a:picLocks noChangeAspect="1"/>
          </p:cNvPicPr>
          <p:nvPr/>
        </p:nvPicPr>
        <p:blipFill>
          <a:blip r:embed="rId3"/>
          <a:stretch>
            <a:fillRect/>
          </a:stretch>
        </p:blipFill>
        <p:spPr>
          <a:xfrm>
            <a:off x="3962400" y="5029200"/>
            <a:ext cx="2039192" cy="2426115"/>
          </a:xfrm>
          <a:prstGeom prst="rect">
            <a:avLst/>
          </a:prstGeom>
        </p:spPr>
      </p:pic>
    </p:spTree>
    <p:extLst>
      <p:ext uri="{BB962C8B-B14F-4D97-AF65-F5344CB8AC3E}">
        <p14:creationId xmlns:p14="http://schemas.microsoft.com/office/powerpoint/2010/main" val="3610157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E79BE-0C71-22C1-E3A5-7CE5D864661C}"/>
              </a:ext>
            </a:extLst>
          </p:cNvPr>
          <p:cNvSpPr>
            <a:spLocks noGrp="1"/>
          </p:cNvSpPr>
          <p:nvPr>
            <p:ph type="title"/>
          </p:nvPr>
        </p:nvSpPr>
        <p:spPr/>
        <p:txBody>
          <a:bodyPr/>
          <a:lstStyle/>
          <a:p>
            <a:r>
              <a:rPr lang="en-US" dirty="0"/>
              <a:t>Kathy </a:t>
            </a:r>
            <a:r>
              <a:rPr lang="en-US" dirty="0" err="1"/>
              <a:t>Daguillo</a:t>
            </a:r>
            <a:r>
              <a:rPr lang="en-US" dirty="0"/>
              <a:t> (</a:t>
            </a:r>
            <a:r>
              <a:rPr lang="en-US" dirty="0" err="1"/>
              <a:t>Ackert</a:t>
            </a:r>
            <a:r>
              <a:rPr lang="en-US" dirty="0"/>
              <a:t>)</a:t>
            </a:r>
            <a:br>
              <a:rPr lang="en-US" dirty="0"/>
            </a:br>
            <a:r>
              <a:rPr lang="en-US" dirty="0"/>
              <a:t>7/29/1955 – 10/10/2021</a:t>
            </a:r>
          </a:p>
        </p:txBody>
      </p:sp>
      <p:sp>
        <p:nvSpPr>
          <p:cNvPr id="4" name="TextBox 3">
            <a:extLst>
              <a:ext uri="{FF2B5EF4-FFF2-40B4-BE49-F238E27FC236}">
                <a16:creationId xmlns:a16="http://schemas.microsoft.com/office/drawing/2014/main" id="{40607F9E-F9DD-EEF5-4D4F-E9D5872F4A94}"/>
              </a:ext>
            </a:extLst>
          </p:cNvPr>
          <p:cNvSpPr txBox="1"/>
          <p:nvPr/>
        </p:nvSpPr>
        <p:spPr>
          <a:xfrm>
            <a:off x="342900" y="2057400"/>
            <a:ext cx="6172200" cy="6485622"/>
          </a:xfrm>
          <a:prstGeom prst="rect">
            <a:avLst/>
          </a:prstGeom>
          <a:noFill/>
        </p:spPr>
        <p:txBody>
          <a:bodyPr wrap="square" rtlCol="0">
            <a:spAutoFit/>
          </a:bodyPr>
          <a:lstStyle/>
          <a:p>
            <a:pPr marL="0" marR="0">
              <a:lnSpc>
                <a:spcPct val="107000"/>
              </a:lnSpc>
              <a:spcBef>
                <a:spcPts val="0"/>
              </a:spcBef>
              <a:spcAft>
                <a:spcPts val="800"/>
              </a:spcAft>
            </a:pP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Ackert</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Kathleen GUILDERLAND Kathleen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Ackert</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66 years of age, passed away on Sunday, October 10, 2021, at home in Guilderland, surrounded by her loving husband and children. </a:t>
            </a:r>
          </a:p>
          <a:p>
            <a:pPr marL="0" marR="0">
              <a:lnSpc>
                <a:spcPct val="107000"/>
              </a:lnSpc>
              <a:spcBef>
                <a:spcPts val="0"/>
              </a:spcBef>
              <a:spcAft>
                <a:spcPts val="800"/>
              </a:spcAft>
            </a:pP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Born in Albany on July 29, 1955, to Elizabeth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Butlin</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Daguillo</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and the late Samuel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Daguillo</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she was one of six children and graduated from Guilderland High school. </a:t>
            </a:r>
          </a:p>
          <a:p>
            <a:pPr marL="0" marR="0">
              <a:lnSpc>
                <a:spcPct val="107000"/>
              </a:lnSpc>
              <a:spcBef>
                <a:spcPts val="0"/>
              </a:spcBef>
              <a:spcAft>
                <a:spcPts val="800"/>
              </a:spcAft>
            </a:pP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Kathleen was a loving wife, mother and grandmother; she was happiest surrounded by her family. She decided to go back to school, at the age of 45, to become a medical assistant as her passion was helping others and she retired from the Endocrine Group in 2019 to spend more time with her grandchildren. Kathleen loved to garden, watch her grandchildren play sports and go to the ocean with her family. Anywhere her family was, is where she wanted to be. </a:t>
            </a:r>
          </a:p>
          <a:p>
            <a:pPr marL="0" marR="0">
              <a:lnSpc>
                <a:spcPct val="107000"/>
              </a:lnSpc>
              <a:spcBef>
                <a:spcPts val="0"/>
              </a:spcBef>
              <a:spcAft>
                <a:spcPts val="800"/>
              </a:spcAft>
            </a:pP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Kathleen is survived by her loving husband of 50 years, Norris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Ackert</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children, Hope (David) Hardwick, Heather (Todd) Harrigan, and Norris (Raquel)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Ackert</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III; grandchildren, Samantha and Brianna Hardwick, Aiden and Cooper Harrigan, Kyler, Ryan and Brielle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Ackert</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siblings, Karen (Joe)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Vivenzio</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and Pauline (Natalie) Zolner; predeceased siblings, Samuel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Daguillo</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Christine (Kenneth)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Sagendorf</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and Gerald (Cheryl)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Daguillo</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and several nieces and nephews. </a:t>
            </a:r>
          </a:p>
          <a:p>
            <a:pPr marL="0" marR="0">
              <a:lnSpc>
                <a:spcPct val="107000"/>
              </a:lnSpc>
              <a:spcBef>
                <a:spcPts val="0"/>
              </a:spcBef>
              <a:spcAft>
                <a:spcPts val="800"/>
              </a:spcAft>
            </a:pP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Calling hours will be held on Monday, October 18, from 4-7 p.m. at New Comer Cremations &amp; Funerals 343 New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Karner</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Rd, </a:t>
            </a:r>
            <a:r>
              <a:rPr lang="en-US" sz="1400" dirty="0" err="1">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Colonie</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A funeral service will be held on Tuesday, October 19, at 10 a.m. in the funeral home. Interment will follow in Memory Gardens Cemetery. Memorials are suggested to </a:t>
            </a:r>
            <a:r>
              <a:rPr lang="en-US" sz="1400" u="sng" dirty="0">
                <a:solidFill>
                  <a:srgbClr val="006699"/>
                </a:solidFill>
                <a:effectLst/>
                <a:latin typeface="PT Serif" panose="020A0603040505020204" pitchFamily="18" charset="0"/>
                <a:ea typeface="Calibri" panose="020F0502020204030204" pitchFamily="34" charset="0"/>
                <a:cs typeface="Times New Roman" panose="02020603050405020304" pitchFamily="18" charset="0"/>
                <a:hlinkClick r:id="rId2"/>
              </a:rPr>
              <a:t>St. Jude Children's Research Hospital</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 For more information, please see </a:t>
            </a:r>
            <a:r>
              <a:rPr lang="en-US" sz="1400" u="sng" dirty="0">
                <a:solidFill>
                  <a:srgbClr val="006699"/>
                </a:solidFill>
                <a:effectLst/>
                <a:latin typeface="PT Serif" panose="020A0603040505020204" pitchFamily="18" charset="0"/>
                <a:ea typeface="Calibri" panose="020F0502020204030204" pitchFamily="34" charset="0"/>
                <a:cs typeface="Times New Roman" panose="02020603050405020304" pitchFamily="18" charset="0"/>
                <a:hlinkClick r:id="rId3"/>
              </a:rPr>
              <a:t>NewComerAlbany.com</a:t>
            </a:r>
            <a:r>
              <a:rPr lang="en-US" sz="1400" dirty="0">
                <a:solidFill>
                  <a:srgbClr val="404F57"/>
                </a:solidFill>
                <a:effectLst/>
                <a:latin typeface="PT Serif" panose="020A0603040505020204" pitchFamily="18" charset="0"/>
                <a:ea typeface="Calibri" panose="020F0502020204030204" pitchFamily="34"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9584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357</Words>
  <Application>Microsoft Office PowerPoint</Application>
  <PresentationFormat>On-screen Show (4:3)</PresentationFormat>
  <Paragraphs>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PT Serif</vt:lpstr>
      <vt:lpstr>Office Theme</vt:lpstr>
      <vt:lpstr>Kathy Daguillo (Ackert) 7/29/1955 – 10/10/2021</vt:lpstr>
      <vt:lpstr>Kathy Daguillo (Ackert) 7/29/1955 – 10/10/2021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 Schadow</cp:lastModifiedBy>
  <cp:revision>5</cp:revision>
  <cp:lastPrinted>2013-12-21T03:20:35Z</cp:lastPrinted>
  <dcterms:created xsi:type="dcterms:W3CDTF">2006-08-16T00:00:00Z</dcterms:created>
  <dcterms:modified xsi:type="dcterms:W3CDTF">2023-06-02T02:43:31Z</dcterms:modified>
</cp:coreProperties>
</file>