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11/17/2013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01832"/>
            <a:ext cx="5829300" cy="1502833"/>
          </a:xfrm>
        </p:spPr>
        <p:txBody>
          <a:bodyPr>
            <a:normAutofit/>
          </a:bodyPr>
          <a:lstStyle/>
          <a:p>
            <a:r>
              <a:rPr lang="en-US" dirty="0" smtClean="0"/>
              <a:t>Jerry </a:t>
            </a:r>
            <a:r>
              <a:rPr lang="en-US" dirty="0" err="1" smtClean="0"/>
              <a:t>Daguillo</a:t>
            </a:r>
            <a:r>
              <a:rPr lang="en-US" dirty="0" smtClean="0"/>
              <a:t/>
            </a:r>
            <a:br>
              <a:rPr lang="en-US" dirty="0" smtClean="0"/>
            </a:br>
            <a:r>
              <a:rPr lang="en-US" dirty="0" smtClean="0"/>
              <a:t>12/24/2009</a:t>
            </a:r>
            <a:endParaRPr lang="en-US" dirty="0"/>
          </a:p>
        </p:txBody>
      </p:sp>
      <p:sp>
        <p:nvSpPr>
          <p:cNvPr id="8" name="TextBox 7"/>
          <p:cNvSpPr txBox="1"/>
          <p:nvPr/>
        </p:nvSpPr>
        <p:spPr>
          <a:xfrm>
            <a:off x="2509351" y="1563815"/>
            <a:ext cx="1447800" cy="369332"/>
          </a:xfrm>
          <a:prstGeom prst="rect">
            <a:avLst/>
          </a:prstGeom>
          <a:noFill/>
        </p:spPr>
        <p:txBody>
          <a:bodyPr wrap="square" rtlCol="0">
            <a:spAutoFit/>
          </a:bodyPr>
          <a:lstStyle/>
          <a:p>
            <a:r>
              <a:rPr lang="en-US" dirty="0" smtClean="0"/>
              <a:t>9</a:t>
            </a:r>
            <a:r>
              <a:rPr lang="en-US" baseline="30000" dirty="0" smtClean="0"/>
              <a:t>th</a:t>
            </a:r>
            <a:r>
              <a:rPr lang="en-US" dirty="0" smtClean="0"/>
              <a:t> Grade</a:t>
            </a:r>
            <a:endParaRPr lang="en-US" dirty="0"/>
          </a:p>
        </p:txBody>
      </p:sp>
      <p:sp>
        <p:nvSpPr>
          <p:cNvPr id="3" name="Rectangle 2"/>
          <p:cNvSpPr/>
          <p:nvPr/>
        </p:nvSpPr>
        <p:spPr>
          <a:xfrm>
            <a:off x="0" y="3902797"/>
            <a:ext cx="6858000" cy="5172442"/>
          </a:xfrm>
          <a:prstGeom prst="rect">
            <a:avLst/>
          </a:prstGeom>
        </p:spPr>
        <p:txBody>
          <a:bodyPr wrap="square">
            <a:spAutoFit/>
          </a:bodyPr>
          <a:lstStyle/>
          <a:p>
            <a:pPr>
              <a:lnSpc>
                <a:spcPct val="115000"/>
              </a:lnSpc>
              <a:spcAft>
                <a:spcPts val="1000"/>
              </a:spcAft>
            </a:pPr>
            <a:r>
              <a:rPr lang="en-US" sz="1600" dirty="0" err="1">
                <a:ea typeface="Calibri"/>
                <a:cs typeface="Times New Roman"/>
              </a:rPr>
              <a:t>Daguillo</a:t>
            </a:r>
            <a:r>
              <a:rPr lang="en-US" sz="1600" dirty="0">
                <a:ea typeface="Calibri"/>
                <a:cs typeface="Times New Roman"/>
              </a:rPr>
              <a:t>, Gerald M. ROTTERDAM Gerald M. </a:t>
            </a:r>
            <a:r>
              <a:rPr lang="en-US" sz="1600" dirty="0" err="1">
                <a:ea typeface="Calibri"/>
                <a:cs typeface="Times New Roman"/>
              </a:rPr>
              <a:t>Daguillo</a:t>
            </a:r>
            <a:r>
              <a:rPr lang="en-US" sz="1600" dirty="0">
                <a:ea typeface="Calibri"/>
                <a:cs typeface="Times New Roman"/>
              </a:rPr>
              <a:t>, 55, of Rotterdam, passed away peacefully at his residence on Thursday, December 24, 2009. He was born in Albany and is the beloved son of Elizabeth </a:t>
            </a:r>
            <a:r>
              <a:rPr lang="en-US" sz="1600" dirty="0" err="1">
                <a:ea typeface="Calibri"/>
                <a:cs typeface="Times New Roman"/>
              </a:rPr>
              <a:t>Butlin</a:t>
            </a:r>
            <a:r>
              <a:rPr lang="en-US" sz="1600" dirty="0">
                <a:ea typeface="Calibri"/>
                <a:cs typeface="Times New Roman"/>
              </a:rPr>
              <a:t> </a:t>
            </a:r>
            <a:r>
              <a:rPr lang="en-US" sz="1600" dirty="0" err="1">
                <a:ea typeface="Calibri"/>
                <a:cs typeface="Times New Roman"/>
              </a:rPr>
              <a:t>Daguillo</a:t>
            </a:r>
            <a:r>
              <a:rPr lang="en-US" sz="1600" dirty="0">
                <a:ea typeface="Calibri"/>
                <a:cs typeface="Times New Roman"/>
              </a:rPr>
              <a:t> and the late Samuel </a:t>
            </a:r>
            <a:r>
              <a:rPr lang="en-US" sz="1600" dirty="0" err="1">
                <a:ea typeface="Calibri"/>
                <a:cs typeface="Times New Roman"/>
              </a:rPr>
              <a:t>Daguillo</a:t>
            </a:r>
            <a:r>
              <a:rPr lang="en-US" sz="1600" dirty="0">
                <a:ea typeface="Calibri"/>
                <a:cs typeface="Times New Roman"/>
              </a:rPr>
              <a:t>. Jerry served in the U.S. Navy from 1971 through 1973. He was a self-employed contractor for several years and specialized in the restoration of historical buildings in the city of Albany. Jerry was quite athletic and enjoyed all sports. As a youngster at the age of eight, he began caddying at local golf clubs. He truly enjoyed golfing with his many family and friends. He is the beloved husband of 31 years to Sherry </a:t>
            </a:r>
            <a:r>
              <a:rPr lang="en-US" sz="1600" dirty="0" err="1">
                <a:ea typeface="Calibri"/>
                <a:cs typeface="Times New Roman"/>
              </a:rPr>
              <a:t>Daguillo</a:t>
            </a:r>
            <a:r>
              <a:rPr lang="en-US" sz="1600" dirty="0">
                <a:ea typeface="Calibri"/>
                <a:cs typeface="Times New Roman"/>
              </a:rPr>
              <a:t>. Jerry is the devoted father of Gerald M. </a:t>
            </a:r>
            <a:r>
              <a:rPr lang="en-US" sz="1600" dirty="0" err="1">
                <a:ea typeface="Calibri"/>
                <a:cs typeface="Times New Roman"/>
              </a:rPr>
              <a:t>Daguillo</a:t>
            </a:r>
            <a:r>
              <a:rPr lang="en-US" sz="1600" dirty="0">
                <a:ea typeface="Calibri"/>
                <a:cs typeface="Times New Roman"/>
              </a:rPr>
              <a:t> Jr., Kari A. (George) </a:t>
            </a:r>
            <a:r>
              <a:rPr lang="en-US" sz="1600" dirty="0" err="1">
                <a:ea typeface="Calibri"/>
                <a:cs typeface="Times New Roman"/>
              </a:rPr>
              <a:t>Mesec</a:t>
            </a:r>
            <a:r>
              <a:rPr lang="en-US" sz="1600" dirty="0">
                <a:ea typeface="Calibri"/>
                <a:cs typeface="Times New Roman"/>
              </a:rPr>
              <a:t> and Cassie R. </a:t>
            </a:r>
            <a:r>
              <a:rPr lang="en-US" sz="1600" dirty="0" err="1">
                <a:ea typeface="Calibri"/>
                <a:cs typeface="Times New Roman"/>
              </a:rPr>
              <a:t>Daguillo</a:t>
            </a:r>
            <a:r>
              <a:rPr lang="en-US" sz="1600" dirty="0">
                <a:ea typeface="Calibri"/>
                <a:cs typeface="Times New Roman"/>
              </a:rPr>
              <a:t> (Joe </a:t>
            </a:r>
            <a:r>
              <a:rPr lang="en-US" sz="1600" dirty="0" err="1">
                <a:ea typeface="Calibri"/>
                <a:cs typeface="Times New Roman"/>
              </a:rPr>
              <a:t>Driessen</a:t>
            </a:r>
            <a:r>
              <a:rPr lang="en-US" sz="1600" dirty="0">
                <a:ea typeface="Calibri"/>
                <a:cs typeface="Times New Roman"/>
              </a:rPr>
              <a:t>). He is the brother of Christine </a:t>
            </a:r>
            <a:r>
              <a:rPr lang="en-US" sz="1600" dirty="0" err="1">
                <a:ea typeface="Calibri"/>
                <a:cs typeface="Times New Roman"/>
              </a:rPr>
              <a:t>Segendorf</a:t>
            </a:r>
            <a:r>
              <a:rPr lang="en-US" sz="1600" dirty="0">
                <a:ea typeface="Calibri"/>
                <a:cs typeface="Times New Roman"/>
              </a:rPr>
              <a:t>, Karen (Joe) </a:t>
            </a:r>
            <a:r>
              <a:rPr lang="en-US" sz="1600" dirty="0" err="1">
                <a:ea typeface="Calibri"/>
                <a:cs typeface="Times New Roman"/>
              </a:rPr>
              <a:t>Vivenzio</a:t>
            </a:r>
            <a:r>
              <a:rPr lang="en-US" sz="1600" dirty="0">
                <a:ea typeface="Calibri"/>
                <a:cs typeface="Times New Roman"/>
              </a:rPr>
              <a:t>, Kathy (Norris) </a:t>
            </a:r>
            <a:r>
              <a:rPr lang="en-US" sz="1600" dirty="0" err="1">
                <a:ea typeface="Calibri"/>
                <a:cs typeface="Times New Roman"/>
              </a:rPr>
              <a:t>Ackert</a:t>
            </a:r>
            <a:r>
              <a:rPr lang="en-US" sz="1600" dirty="0">
                <a:ea typeface="Calibri"/>
                <a:cs typeface="Times New Roman"/>
              </a:rPr>
              <a:t>, Pauline </a:t>
            </a:r>
            <a:r>
              <a:rPr lang="en-US" sz="1600" dirty="0" err="1">
                <a:ea typeface="Calibri"/>
                <a:cs typeface="Times New Roman"/>
              </a:rPr>
              <a:t>Zolner</a:t>
            </a:r>
            <a:r>
              <a:rPr lang="en-US" sz="1600" dirty="0">
                <a:ea typeface="Calibri"/>
                <a:cs typeface="Times New Roman"/>
              </a:rPr>
              <a:t> and the late Samuel </a:t>
            </a:r>
            <a:r>
              <a:rPr lang="en-US" sz="1600" dirty="0" err="1">
                <a:ea typeface="Calibri"/>
                <a:cs typeface="Times New Roman"/>
              </a:rPr>
              <a:t>Daguillo</a:t>
            </a:r>
            <a:r>
              <a:rPr lang="en-US" sz="1600" dirty="0">
                <a:ea typeface="Calibri"/>
                <a:cs typeface="Times New Roman"/>
              </a:rPr>
              <a:t> Jr. He is also survived by nine grandchildren and several nieces and nephews. Calling hours will be Wednesday from 4 to 7 p.m. at New Comer Cannon Funeral Home, 343 New </a:t>
            </a:r>
            <a:r>
              <a:rPr lang="en-US" sz="1600" dirty="0" err="1">
                <a:ea typeface="Calibri"/>
                <a:cs typeface="Times New Roman"/>
              </a:rPr>
              <a:t>Karner</a:t>
            </a:r>
            <a:r>
              <a:rPr lang="en-US" sz="1600" dirty="0">
                <a:ea typeface="Calibri"/>
                <a:cs typeface="Times New Roman"/>
              </a:rPr>
              <a:t> Rd., </a:t>
            </a:r>
            <a:r>
              <a:rPr lang="en-US" sz="1600" dirty="0" err="1">
                <a:ea typeface="Calibri"/>
                <a:cs typeface="Times New Roman"/>
              </a:rPr>
              <a:t>Colonie</a:t>
            </a:r>
            <a:r>
              <a:rPr lang="en-US" sz="1600" dirty="0">
                <a:ea typeface="Calibri"/>
                <a:cs typeface="Times New Roman"/>
              </a:rPr>
              <a:t>. A service in celebration of Jerry's life will held at 7:00 on Wednesday evening. Memorial contributions may be made to Community Hospice of Schenectady, 1411 Union Street, Schenectady, NY 12308 in memory of Gerald M. </a:t>
            </a:r>
            <a:r>
              <a:rPr lang="en-US" sz="1600" dirty="0" err="1">
                <a:ea typeface="Calibri"/>
                <a:cs typeface="Times New Roman"/>
              </a:rPr>
              <a:t>Daguillo</a:t>
            </a:r>
            <a:r>
              <a:rPr lang="en-US" sz="1600" dirty="0">
                <a:ea typeface="Calibri"/>
                <a:cs typeface="Times New Roman"/>
              </a:rPr>
              <a:t>. </a:t>
            </a:r>
          </a:p>
        </p:txBody>
      </p:sp>
      <p:pic>
        <p:nvPicPr>
          <p:cNvPr id="4" name="Picture 2" descr="C:\Users\Donna\Desktop\Memory Book\Daguillo\DaguilloGrade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3638" y="1933147"/>
            <a:ext cx="14192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0157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274</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Jerry Daguillo 12/24/2009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cp:lastModifiedBy>
  <cp:revision>4</cp:revision>
  <cp:lastPrinted>2013-11-17T00:53:39Z</cp:lastPrinted>
  <dcterms:created xsi:type="dcterms:W3CDTF">2006-08-16T00:00:00Z</dcterms:created>
  <dcterms:modified xsi:type="dcterms:W3CDTF">2013-11-17T13:33:04Z</dcterms:modified>
</cp:coreProperties>
</file>