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1024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340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3951" y="449743"/>
            <a:ext cx="5829300" cy="165523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Charlene Daggett (Lowery)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8/26/2014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20859" y="19050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9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596837" y="1905000"/>
            <a:ext cx="1847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12</a:t>
            </a:r>
            <a:r>
              <a:rPr lang="en-US" baseline="30000" dirty="0" smtClean="0"/>
              <a:t>th</a:t>
            </a:r>
            <a:r>
              <a:rPr lang="en-US" dirty="0" smtClean="0"/>
              <a:t> Grade</a:t>
            </a:r>
            <a:endParaRPr lang="en-US" dirty="0"/>
          </a:p>
        </p:txBody>
      </p:sp>
      <p:pic>
        <p:nvPicPr>
          <p:cNvPr id="3" name="Picture 2" descr="C:\Users\Donna\Desktop\Class 1973 Book\Daggett\Daggett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111" y="2388116"/>
            <a:ext cx="1338236" cy="168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onna\Desktop\Class 1973 Book\Daggett\Daggett1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0833" y="2388115"/>
            <a:ext cx="1398587" cy="168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191000"/>
            <a:ext cx="5791200" cy="440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015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9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Charlene Daggett (Lowery) 8/26/2014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Mary Ellen Bivona (Henzel) 12/31/1954 – Feb 1985</dc:title>
  <dc:creator>Donna</dc:creator>
  <cp:lastModifiedBy>Donna</cp:lastModifiedBy>
  <cp:revision>11</cp:revision>
  <cp:lastPrinted>2018-08-17T00:13:37Z</cp:lastPrinted>
  <dcterms:created xsi:type="dcterms:W3CDTF">2006-08-16T00:00:00Z</dcterms:created>
  <dcterms:modified xsi:type="dcterms:W3CDTF">2018-08-17T00:15:12Z</dcterms:modified>
</cp:coreProperties>
</file>