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Charlene Daggett (Lowery)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8/26/2014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0859" y="190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96837" y="190500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Class 1973 Book\Daggett\Daggett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11" y="2388116"/>
            <a:ext cx="1338236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Class 1973 Book\Daggett\Daggett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833" y="2388115"/>
            <a:ext cx="1398587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5791200" cy="440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Charlene Daggett (Lowery) 8/26/2014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2018-08-17T00:13:37Z</cp:lastPrinted>
  <dcterms:created xsi:type="dcterms:W3CDTF">2006-08-16T00:00:00Z</dcterms:created>
  <dcterms:modified xsi:type="dcterms:W3CDTF">2018-08-17T00:15:12Z</dcterms:modified>
</cp:coreProperties>
</file>