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144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Schadow" userId="ebfceb9c6de8a72a" providerId="LiveId" clId="{CC645EAA-3009-4AE4-B7E0-3489FCE31985}"/>
    <pc:docChg chg="custSel addSld delSld modSld">
      <pc:chgData name="Donna Schadow" userId="ebfceb9c6de8a72a" providerId="LiveId" clId="{CC645EAA-3009-4AE4-B7E0-3489FCE31985}" dt="2024-09-12T12:02:43.553" v="435" actId="47"/>
      <pc:docMkLst>
        <pc:docMk/>
      </pc:docMkLst>
      <pc:sldChg chg="addSp delSp modSp mod">
        <pc:chgData name="Donna Schadow" userId="ebfceb9c6de8a72a" providerId="LiveId" clId="{CC645EAA-3009-4AE4-B7E0-3489FCE31985}" dt="2024-09-12T12:02:15.316" v="434" actId="20577"/>
        <pc:sldMkLst>
          <pc:docMk/>
          <pc:sldMk cId="3610157404" sldId="256"/>
        </pc:sldMkLst>
        <pc:spChg chg="mod">
          <ac:chgData name="Donna Schadow" userId="ebfceb9c6de8a72a" providerId="LiveId" clId="{CC645EAA-3009-4AE4-B7E0-3489FCE31985}" dt="2024-08-08T19:43:34.742" v="64" actId="20577"/>
          <ac:spMkLst>
            <pc:docMk/>
            <pc:sldMk cId="3610157404" sldId="256"/>
            <ac:spMk id="2" creationId="{00000000-0000-0000-0000-000000000000}"/>
          </ac:spMkLst>
        </pc:spChg>
        <pc:spChg chg="mod">
          <ac:chgData name="Donna Schadow" userId="ebfceb9c6de8a72a" providerId="LiveId" clId="{CC645EAA-3009-4AE4-B7E0-3489FCE31985}" dt="2024-09-12T12:02:15.316" v="434" actId="20577"/>
          <ac:spMkLst>
            <pc:docMk/>
            <pc:sldMk cId="3610157404" sldId="256"/>
            <ac:spMk id="3" creationId="{00000000-0000-0000-0000-000000000000}"/>
          </ac:spMkLst>
        </pc:spChg>
        <pc:spChg chg="mod">
          <ac:chgData name="Donna Schadow" userId="ebfceb9c6de8a72a" providerId="LiveId" clId="{CC645EAA-3009-4AE4-B7E0-3489FCE31985}" dt="2024-08-08T20:04:14.903" v="283" actId="1076"/>
          <ac:spMkLst>
            <pc:docMk/>
            <pc:sldMk cId="3610157404" sldId="256"/>
            <ac:spMk id="8" creationId="{00000000-0000-0000-0000-000000000000}"/>
          </ac:spMkLst>
        </pc:spChg>
        <pc:picChg chg="del">
          <ac:chgData name="Donna Schadow" userId="ebfceb9c6de8a72a" providerId="LiveId" clId="{CC645EAA-3009-4AE4-B7E0-3489FCE31985}" dt="2024-08-08T19:55:06.835" v="149" actId="478"/>
          <ac:picMkLst>
            <pc:docMk/>
            <pc:sldMk cId="3610157404" sldId="256"/>
            <ac:picMk id="4" creationId="{00000000-0000-0000-0000-000000000000}"/>
          </ac:picMkLst>
        </pc:picChg>
        <pc:picChg chg="add mod">
          <ac:chgData name="Donna Schadow" userId="ebfceb9c6de8a72a" providerId="LiveId" clId="{CC645EAA-3009-4AE4-B7E0-3489FCE31985}" dt="2024-08-08T20:04:30.797" v="288" actId="1076"/>
          <ac:picMkLst>
            <pc:docMk/>
            <pc:sldMk cId="3610157404" sldId="256"/>
            <ac:picMk id="6" creationId="{F9C9D2ED-0D17-AEC2-4FCA-27089BC53870}"/>
          </ac:picMkLst>
        </pc:picChg>
        <pc:picChg chg="add del mod">
          <ac:chgData name="Donna Schadow" userId="ebfceb9c6de8a72a" providerId="LiveId" clId="{CC645EAA-3009-4AE4-B7E0-3489FCE31985}" dt="2024-08-08T20:03:58.736" v="281" actId="478"/>
          <ac:picMkLst>
            <pc:docMk/>
            <pc:sldMk cId="3610157404" sldId="256"/>
            <ac:picMk id="9" creationId="{29A86B8E-1236-25A5-5687-D6C27BF80CCC}"/>
          </ac:picMkLst>
        </pc:picChg>
      </pc:sldChg>
      <pc:sldChg chg="addSp delSp modSp mod">
        <pc:chgData name="Donna Schadow" userId="ebfceb9c6de8a72a" providerId="LiveId" clId="{CC645EAA-3009-4AE4-B7E0-3489FCE31985}" dt="2024-08-08T20:06:27.089" v="311" actId="14100"/>
        <pc:sldMkLst>
          <pc:docMk/>
          <pc:sldMk cId="1740476933" sldId="257"/>
        </pc:sldMkLst>
        <pc:spChg chg="mod">
          <ac:chgData name="Donna Schadow" userId="ebfceb9c6de8a72a" providerId="LiveId" clId="{CC645EAA-3009-4AE4-B7E0-3489FCE31985}" dt="2024-08-08T20:06:13.816" v="307" actId="14100"/>
          <ac:spMkLst>
            <pc:docMk/>
            <pc:sldMk cId="1740476933" sldId="257"/>
            <ac:spMk id="2" creationId="{00000000-0000-0000-0000-000000000000}"/>
          </ac:spMkLst>
        </pc:spChg>
        <pc:spChg chg="del">
          <ac:chgData name="Donna Schadow" userId="ebfceb9c6de8a72a" providerId="LiveId" clId="{CC645EAA-3009-4AE4-B7E0-3489FCE31985}" dt="2024-08-08T20:04:57.901" v="301" actId="478"/>
          <ac:spMkLst>
            <pc:docMk/>
            <pc:sldMk cId="1740476933" sldId="257"/>
            <ac:spMk id="3" creationId="{00000000-0000-0000-0000-000000000000}"/>
          </ac:spMkLst>
        </pc:spChg>
        <pc:spChg chg="del">
          <ac:chgData name="Donna Schadow" userId="ebfceb9c6de8a72a" providerId="LiveId" clId="{CC645EAA-3009-4AE4-B7E0-3489FCE31985}" dt="2024-08-08T20:04:55.785" v="300" actId="478"/>
          <ac:spMkLst>
            <pc:docMk/>
            <pc:sldMk cId="1740476933" sldId="257"/>
            <ac:spMk id="8" creationId="{00000000-0000-0000-0000-000000000000}"/>
          </ac:spMkLst>
        </pc:spChg>
        <pc:picChg chg="add mod">
          <ac:chgData name="Donna Schadow" userId="ebfceb9c6de8a72a" providerId="LiveId" clId="{CC645EAA-3009-4AE4-B7E0-3489FCE31985}" dt="2024-08-08T20:06:27.089" v="311" actId="14100"/>
          <ac:picMkLst>
            <pc:docMk/>
            <pc:sldMk cId="1740476933" sldId="257"/>
            <ac:picMk id="5" creationId="{D263232D-9EDF-8BAF-08AD-597CF26AE1C9}"/>
          </ac:picMkLst>
        </pc:picChg>
        <pc:picChg chg="del">
          <ac:chgData name="Donna Schadow" userId="ebfceb9c6de8a72a" providerId="LiveId" clId="{CC645EAA-3009-4AE4-B7E0-3489FCE31985}" dt="2024-08-08T20:04:53.850" v="299" actId="478"/>
          <ac:picMkLst>
            <pc:docMk/>
            <pc:sldMk cId="1740476933" sldId="257"/>
            <ac:picMk id="6" creationId="{F9C9D2ED-0D17-AEC2-4FCA-27089BC53870}"/>
          </ac:picMkLst>
        </pc:picChg>
        <pc:picChg chg="mod">
          <ac:chgData name="Donna Schadow" userId="ebfceb9c6de8a72a" providerId="LiveId" clId="{CC645EAA-3009-4AE4-B7E0-3489FCE31985}" dt="2024-08-08T20:06:15.872" v="308" actId="1076"/>
          <ac:picMkLst>
            <pc:docMk/>
            <pc:sldMk cId="1740476933" sldId="257"/>
            <ac:picMk id="9" creationId="{29A86B8E-1236-25A5-5687-D6C27BF80CCC}"/>
          </ac:picMkLst>
        </pc:picChg>
      </pc:sldChg>
      <pc:sldChg chg="addSp delSp modSp mod">
        <pc:chgData name="Donna Schadow" userId="ebfceb9c6de8a72a" providerId="LiveId" clId="{CC645EAA-3009-4AE4-B7E0-3489FCE31985}" dt="2024-08-08T20:18:01.786" v="364" actId="255"/>
        <pc:sldMkLst>
          <pc:docMk/>
          <pc:sldMk cId="2809478849" sldId="258"/>
        </pc:sldMkLst>
        <pc:spChg chg="mod">
          <ac:chgData name="Donna Schadow" userId="ebfceb9c6de8a72a" providerId="LiveId" clId="{CC645EAA-3009-4AE4-B7E0-3489FCE31985}" dt="2024-08-08T20:06:48.268" v="322" actId="14100"/>
          <ac:spMkLst>
            <pc:docMk/>
            <pc:sldMk cId="2809478849" sldId="258"/>
            <ac:spMk id="2" creationId="{00000000-0000-0000-0000-000000000000}"/>
          </ac:spMkLst>
        </pc:spChg>
        <pc:spChg chg="del">
          <ac:chgData name="Donna Schadow" userId="ebfceb9c6de8a72a" providerId="LiveId" clId="{CC645EAA-3009-4AE4-B7E0-3489FCE31985}" dt="2024-08-08T20:06:54.896" v="325" actId="478"/>
          <ac:spMkLst>
            <pc:docMk/>
            <pc:sldMk cId="2809478849" sldId="258"/>
            <ac:spMk id="3" creationId="{00000000-0000-0000-0000-000000000000}"/>
          </ac:spMkLst>
        </pc:spChg>
        <pc:spChg chg="del">
          <ac:chgData name="Donna Schadow" userId="ebfceb9c6de8a72a" providerId="LiveId" clId="{CC645EAA-3009-4AE4-B7E0-3489FCE31985}" dt="2024-08-08T20:06:53.509" v="324" actId="478"/>
          <ac:spMkLst>
            <pc:docMk/>
            <pc:sldMk cId="2809478849" sldId="258"/>
            <ac:spMk id="8" creationId="{00000000-0000-0000-0000-000000000000}"/>
          </ac:spMkLst>
        </pc:spChg>
        <pc:spChg chg="add mod">
          <ac:chgData name="Donna Schadow" userId="ebfceb9c6de8a72a" providerId="LiveId" clId="{CC645EAA-3009-4AE4-B7E0-3489FCE31985}" dt="2024-08-08T20:18:01.786" v="364" actId="255"/>
          <ac:spMkLst>
            <pc:docMk/>
            <pc:sldMk cId="2809478849" sldId="258"/>
            <ac:spMk id="13" creationId="{179A82D2-5945-975A-59A4-B7551C0EFE11}"/>
          </ac:spMkLst>
        </pc:spChg>
        <pc:picChg chg="add mod">
          <ac:chgData name="Donna Schadow" userId="ebfceb9c6de8a72a" providerId="LiveId" clId="{CC645EAA-3009-4AE4-B7E0-3489FCE31985}" dt="2024-08-08T20:13:24.222" v="346" actId="14100"/>
          <ac:picMkLst>
            <pc:docMk/>
            <pc:sldMk cId="2809478849" sldId="258"/>
            <ac:picMk id="5" creationId="{F334B00D-720C-93F3-2DC1-6CBE7C7C86B1}"/>
          </ac:picMkLst>
        </pc:picChg>
        <pc:picChg chg="del">
          <ac:chgData name="Donna Schadow" userId="ebfceb9c6de8a72a" providerId="LiveId" clId="{CC645EAA-3009-4AE4-B7E0-3489FCE31985}" dt="2024-08-08T20:06:51.723" v="323" actId="478"/>
          <ac:picMkLst>
            <pc:docMk/>
            <pc:sldMk cId="2809478849" sldId="258"/>
            <ac:picMk id="6" creationId="{F9C9D2ED-0D17-AEC2-4FCA-27089BC53870}"/>
          </ac:picMkLst>
        </pc:picChg>
        <pc:picChg chg="del">
          <ac:chgData name="Donna Schadow" userId="ebfceb9c6de8a72a" providerId="LiveId" clId="{CC645EAA-3009-4AE4-B7E0-3489FCE31985}" dt="2024-08-08T20:06:56.505" v="326" actId="478"/>
          <ac:picMkLst>
            <pc:docMk/>
            <pc:sldMk cId="2809478849" sldId="258"/>
            <ac:picMk id="9" creationId="{29A86B8E-1236-25A5-5687-D6C27BF80CCC}"/>
          </ac:picMkLst>
        </pc:picChg>
        <pc:picChg chg="add mod">
          <ac:chgData name="Donna Schadow" userId="ebfceb9c6de8a72a" providerId="LiveId" clId="{CC645EAA-3009-4AE4-B7E0-3489FCE31985}" dt="2024-08-08T20:13:17.321" v="344" actId="14100"/>
          <ac:picMkLst>
            <pc:docMk/>
            <pc:sldMk cId="2809478849" sldId="258"/>
            <ac:picMk id="10" creationId="{3D6C5A9D-7F6F-D651-61DF-8AF34BAA366F}"/>
          </ac:picMkLst>
        </pc:picChg>
        <pc:picChg chg="add mod">
          <ac:chgData name="Donna Schadow" userId="ebfceb9c6de8a72a" providerId="LiveId" clId="{CC645EAA-3009-4AE4-B7E0-3489FCE31985}" dt="2024-08-08T20:17:25.385" v="347" actId="1076"/>
          <ac:picMkLst>
            <pc:docMk/>
            <pc:sldMk cId="2809478849" sldId="258"/>
            <ac:picMk id="12" creationId="{24AF3034-C8CE-E2AA-164D-70633167674D}"/>
          </ac:picMkLst>
        </pc:picChg>
      </pc:sldChg>
      <pc:sldChg chg="addSp delSp modSp add del mod">
        <pc:chgData name="Donna Schadow" userId="ebfceb9c6de8a72a" providerId="LiveId" clId="{CC645EAA-3009-4AE4-B7E0-3489FCE31985}" dt="2024-09-12T12:02:43.553" v="435" actId="47"/>
        <pc:sldMkLst>
          <pc:docMk/>
          <pc:sldMk cId="2946537388" sldId="259"/>
        </pc:sldMkLst>
        <pc:spChg chg="del">
          <ac:chgData name="Donna Schadow" userId="ebfceb9c6de8a72a" providerId="LiveId" clId="{CC645EAA-3009-4AE4-B7E0-3489FCE31985}" dt="2024-08-13T01:12:25.004" v="367" actId="478"/>
          <ac:spMkLst>
            <pc:docMk/>
            <pc:sldMk cId="2946537388" sldId="259"/>
            <ac:spMk id="13" creationId="{179A82D2-5945-975A-59A4-B7551C0EFE11}"/>
          </ac:spMkLst>
        </pc:spChg>
        <pc:picChg chg="add mod">
          <ac:chgData name="Donna Schadow" userId="ebfceb9c6de8a72a" providerId="LiveId" clId="{CC645EAA-3009-4AE4-B7E0-3489FCE31985}" dt="2024-08-13T01:13:26.829" v="376" actId="1076"/>
          <ac:picMkLst>
            <pc:docMk/>
            <pc:sldMk cId="2946537388" sldId="259"/>
            <ac:picMk id="4" creationId="{1E0433F2-3C7A-85AD-CCFD-951407586BB1}"/>
          </ac:picMkLst>
        </pc:picChg>
        <pc:picChg chg="del">
          <ac:chgData name="Donna Schadow" userId="ebfceb9c6de8a72a" providerId="LiveId" clId="{CC645EAA-3009-4AE4-B7E0-3489FCE31985}" dt="2024-08-13T01:12:26.890" v="368" actId="478"/>
          <ac:picMkLst>
            <pc:docMk/>
            <pc:sldMk cId="2946537388" sldId="259"/>
            <ac:picMk id="5" creationId="{F334B00D-720C-93F3-2DC1-6CBE7C7C86B1}"/>
          </ac:picMkLst>
        </pc:picChg>
        <pc:picChg chg="del">
          <ac:chgData name="Donna Schadow" userId="ebfceb9c6de8a72a" providerId="LiveId" clId="{CC645EAA-3009-4AE4-B7E0-3489FCE31985}" dt="2024-08-13T01:12:29.692" v="369" actId="478"/>
          <ac:picMkLst>
            <pc:docMk/>
            <pc:sldMk cId="2946537388" sldId="259"/>
            <ac:picMk id="10" creationId="{3D6C5A9D-7F6F-D651-61DF-8AF34BAA366F}"/>
          </ac:picMkLst>
        </pc:picChg>
        <pc:picChg chg="del">
          <ac:chgData name="Donna Schadow" userId="ebfceb9c6de8a72a" providerId="LiveId" clId="{CC645EAA-3009-4AE4-B7E0-3489FCE31985}" dt="2024-08-13T01:12:22.400" v="366" actId="478"/>
          <ac:picMkLst>
            <pc:docMk/>
            <pc:sldMk cId="2946537388" sldId="259"/>
            <ac:picMk id="12" creationId="{24AF3034-C8CE-E2AA-164D-7063316767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68DDC-573C-4757-8B10-22F025CBC29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5375" y="1171575"/>
            <a:ext cx="23717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08500"/>
            <a:ext cx="5683250" cy="3689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3FD6-5892-42AF-9516-8AF90F62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6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01832"/>
            <a:ext cx="5829300" cy="1502833"/>
          </a:xfrm>
        </p:spPr>
        <p:txBody>
          <a:bodyPr>
            <a:normAutofit/>
          </a:bodyPr>
          <a:lstStyle/>
          <a:p>
            <a:r>
              <a:rPr lang="en-US" dirty="0"/>
              <a:t>Susan Carman </a:t>
            </a:r>
            <a:r>
              <a:rPr lang="en-US" dirty="0" err="1"/>
              <a:t>Luyet</a:t>
            </a:r>
            <a:br>
              <a:rPr lang="en-US" dirty="0"/>
            </a:br>
            <a:r>
              <a:rPr lang="en-US" dirty="0"/>
              <a:t>5/24/2024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183805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5105400"/>
            <a:ext cx="6858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26282A"/>
                </a:solidFill>
                <a:effectLst/>
                <a:highlight>
                  <a:srgbClr val="FFFFFF"/>
                </a:highlight>
                <a:latin typeface="Helvetica Neue"/>
              </a:rPr>
              <a:t>In May 2024 Susie lost her battle with cancer.  She spent decades windsurfing on her long board paddling around off the coast of </a:t>
            </a:r>
            <a:r>
              <a:rPr lang="en-US" sz="1600" b="0" i="0" dirty="0" err="1">
                <a:solidFill>
                  <a:srgbClr val="26282A"/>
                </a:solidFill>
                <a:effectLst/>
                <a:highlight>
                  <a:srgbClr val="FFFFFF"/>
                </a:highlight>
                <a:latin typeface="Helvetica Neue"/>
              </a:rPr>
              <a:t>Specklesville</a:t>
            </a:r>
            <a:r>
              <a:rPr lang="en-US" sz="1600" b="0" i="0" dirty="0">
                <a:solidFill>
                  <a:srgbClr val="26282A"/>
                </a:solidFill>
                <a:effectLst/>
                <a:highlight>
                  <a:srgbClr val="FFFFFF"/>
                </a:highlight>
                <a:latin typeface="Helvetica Neue"/>
              </a:rPr>
              <a:t> on Maui. She certainly was a mermaid from Altamont.  She also enjoyed making jewelry when she was on the island. She married Francois (</a:t>
            </a:r>
            <a:r>
              <a:rPr lang="en-US" sz="1600" b="0" i="0" dirty="0" err="1">
                <a:solidFill>
                  <a:srgbClr val="26282A"/>
                </a:solidFill>
                <a:effectLst/>
                <a:highlight>
                  <a:srgbClr val="FFFFFF"/>
                </a:highlight>
                <a:latin typeface="Helvetica Neue"/>
              </a:rPr>
              <a:t>Luyet</a:t>
            </a:r>
            <a:r>
              <a:rPr lang="en-US" sz="1600" b="0" i="0" dirty="0">
                <a:solidFill>
                  <a:srgbClr val="26282A"/>
                </a:solidFill>
                <a:effectLst/>
                <a:highlight>
                  <a:srgbClr val="FFFFFF"/>
                </a:highlight>
                <a:latin typeface="Helvetica Neue"/>
              </a:rPr>
              <a:t>) in the late 80s.  They built a chalet in Switzerland where he was from and devoted much time there prior to her beloved golden retrievers growing old thus impacting her off island travel.</a:t>
            </a:r>
          </a:p>
          <a:p>
            <a:pPr algn="l"/>
            <a:r>
              <a:rPr lang="en-US" sz="1600" b="0" i="0" dirty="0">
                <a:solidFill>
                  <a:srgbClr val="26282A"/>
                </a:solidFill>
                <a:effectLst/>
                <a:highlight>
                  <a:srgbClr val="FFFFFF"/>
                </a:highlight>
                <a:latin typeface="Helvetica Neue"/>
              </a:rPr>
              <a:t>She lived a simple life cherishing close friendships and was most interested in the arts, reading, windsurfing and her doggies. As for hometown once out of high school she never looked back. </a:t>
            </a:r>
            <a:r>
              <a:rPr lang="en-US" sz="1600" dirty="0">
                <a:solidFill>
                  <a:srgbClr val="26282A"/>
                </a:solidFill>
                <a:highlight>
                  <a:srgbClr val="FFFFFF"/>
                </a:highlight>
                <a:latin typeface="Helvetica Neue"/>
              </a:rPr>
              <a:t>Susie is survived by her brother Bruce and sister Candy.</a:t>
            </a:r>
            <a:endParaRPr lang="en-US" sz="1600" b="0" i="0" dirty="0">
              <a:solidFill>
                <a:srgbClr val="26282A"/>
              </a:solidFill>
              <a:effectLst/>
              <a:highlight>
                <a:srgbClr val="FFFFFF"/>
              </a:highlight>
              <a:latin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9D2ED-0D17-AEC2-4FCA-27089BC53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43333"/>
            <a:ext cx="2138849" cy="225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5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01833"/>
            <a:ext cx="5829300" cy="864968"/>
          </a:xfrm>
        </p:spPr>
        <p:txBody>
          <a:bodyPr>
            <a:normAutofit/>
          </a:bodyPr>
          <a:lstStyle/>
          <a:p>
            <a:r>
              <a:rPr lang="en-US" dirty="0"/>
              <a:t>Susan Carman </a:t>
            </a:r>
            <a:r>
              <a:rPr lang="en-US" dirty="0" err="1"/>
              <a:t>Luyet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A86B8E-1236-25A5-5687-D6C27BF8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80" y="1228753"/>
            <a:ext cx="3970483" cy="304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63232D-9EDF-8BAF-08AD-597CF26AE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180" y="4589758"/>
            <a:ext cx="3970483" cy="39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7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01833"/>
            <a:ext cx="5829300" cy="941168"/>
          </a:xfrm>
        </p:spPr>
        <p:txBody>
          <a:bodyPr>
            <a:normAutofit/>
          </a:bodyPr>
          <a:lstStyle/>
          <a:p>
            <a:r>
              <a:rPr lang="en-US" dirty="0"/>
              <a:t>Susan Carman </a:t>
            </a:r>
            <a:r>
              <a:rPr lang="en-US" dirty="0" err="1"/>
              <a:t>Luyet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4B00D-720C-93F3-2DC1-6CBE7C7C8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25" y="5367486"/>
            <a:ext cx="2394775" cy="3416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6C5A9D-7F6F-D651-61DF-8AF34BAA3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99" y="5367486"/>
            <a:ext cx="2453275" cy="3416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F3034-C8CE-E2AA-164D-706331676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28" y="1646090"/>
            <a:ext cx="6215963" cy="29509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9A82D2-5945-975A-59A4-B7551C0EFE11}"/>
              </a:ext>
            </a:extLst>
          </p:cNvPr>
          <p:cNvSpPr txBox="1"/>
          <p:nvPr/>
        </p:nvSpPr>
        <p:spPr>
          <a:xfrm>
            <a:off x="492428" y="1143001"/>
            <a:ext cx="278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Sophie and Bert</a:t>
            </a:r>
          </a:p>
        </p:txBody>
      </p:sp>
    </p:spTree>
    <p:extLst>
      <p:ext uri="{BB962C8B-B14F-4D97-AF65-F5344CB8AC3E}">
        <p14:creationId xmlns:p14="http://schemas.microsoft.com/office/powerpoint/2010/main" val="2809478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152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 Neue</vt:lpstr>
      <vt:lpstr>Office Theme</vt:lpstr>
      <vt:lpstr>Susan Carman Luyet 5/24/2024</vt:lpstr>
      <vt:lpstr>Susan Carman Luyet</vt:lpstr>
      <vt:lpstr>Susan Carman Luyet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Ellen Bivona (Henzel) 12/31/1954 – Feb 1985</dc:title>
  <dc:creator>Donna</dc:creator>
  <cp:lastModifiedBy>Donna Schadow</cp:lastModifiedBy>
  <cp:revision>4</cp:revision>
  <cp:lastPrinted>2013-11-17T00:53:39Z</cp:lastPrinted>
  <dcterms:created xsi:type="dcterms:W3CDTF">2006-08-16T00:00:00Z</dcterms:created>
  <dcterms:modified xsi:type="dcterms:W3CDTF">2024-09-12T12:02:55Z</dcterms:modified>
</cp:coreProperties>
</file>