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6858000" cy="9144000" type="screen4x3"/>
  <p:notesSz cx="7102475" cy="93694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2292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3951" y="449743"/>
            <a:ext cx="5829300" cy="165523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Mark Burlingame</a:t>
            </a:r>
            <a:br>
              <a:rPr lang="en-US" dirty="0" smtClean="0"/>
            </a:br>
            <a:r>
              <a:rPr lang="en-US" dirty="0" smtClean="0"/>
              <a:t>3/26/1955 - 10/12/2015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667000" y="2057400"/>
            <a:ext cx="1847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12</a:t>
            </a:r>
            <a:r>
              <a:rPr lang="en-US" baseline="30000" dirty="0" smtClean="0"/>
              <a:t>th</a:t>
            </a:r>
            <a:r>
              <a:rPr lang="en-US" dirty="0" smtClean="0"/>
              <a:t> Grade</a:t>
            </a:r>
            <a:endParaRPr lang="en-US" dirty="0"/>
          </a:p>
        </p:txBody>
      </p:sp>
      <p:pic>
        <p:nvPicPr>
          <p:cNvPr id="2050" name="Picture 2" descr="C:\Users\Donna\Desktop\Class 1973 Book\Burlingame\Burlingame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570" y="2426732"/>
            <a:ext cx="1666875" cy="185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onna\Desktop\Class 1973 Book\Burlingame\Mark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876800"/>
            <a:ext cx="2179637" cy="377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Donna\Desktop\Class 1973 Book\Burlingame\Mark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726" y="4876800"/>
            <a:ext cx="2166937" cy="3700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015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71" y="609600"/>
            <a:ext cx="6350508" cy="822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62797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4</Words>
  <Application>Microsoft Office PowerPoint</Application>
  <PresentationFormat>On-screen Show (4:3)</PresentationFormat>
  <Paragraphs>2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Mark Burlingame 3/26/1955 - 10/12/2015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Mary Ellen Bivona (Henzel) 12/31/1954 – Feb 1985</dc:title>
  <dc:creator>Donna</dc:creator>
  <cp:lastModifiedBy>Donna</cp:lastModifiedBy>
  <cp:revision>12</cp:revision>
  <cp:lastPrinted>2018-08-16T23:53:58Z</cp:lastPrinted>
  <dcterms:created xsi:type="dcterms:W3CDTF">2006-08-16T00:00:00Z</dcterms:created>
  <dcterms:modified xsi:type="dcterms:W3CDTF">2020-04-11T03:15:07Z</dcterms:modified>
</cp:coreProperties>
</file>