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56" r:id="rId4"/>
  </p:sldIdLst>
  <p:sldSz cx="6858000" cy="9144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2292" y="-108"/>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11/17/2013</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2494" y="250612"/>
            <a:ext cx="5829300" cy="1960033"/>
          </a:xfrm>
        </p:spPr>
        <p:txBody>
          <a:bodyPr>
            <a:normAutofit/>
          </a:bodyPr>
          <a:lstStyle/>
          <a:p>
            <a:r>
              <a:rPr lang="en-US" dirty="0" smtClean="0"/>
              <a:t>Drew </a:t>
            </a:r>
            <a:r>
              <a:rPr lang="en-US" dirty="0" err="1" smtClean="0"/>
              <a:t>Bratt</a:t>
            </a:r>
            <a:r>
              <a:rPr lang="en-US" dirty="0" smtClean="0"/>
              <a:t/>
            </a:r>
            <a:br>
              <a:rPr lang="en-US" dirty="0" smtClean="0"/>
            </a:br>
            <a:r>
              <a:rPr lang="en-US" dirty="0" smtClean="0"/>
              <a:t>1/1/1955 – 10/11/2012</a:t>
            </a:r>
            <a:endParaRPr lang="en-US" dirty="0"/>
          </a:p>
        </p:txBody>
      </p:sp>
      <p:sp>
        <p:nvSpPr>
          <p:cNvPr id="8" name="TextBox 7"/>
          <p:cNvSpPr txBox="1"/>
          <p:nvPr/>
        </p:nvSpPr>
        <p:spPr>
          <a:xfrm>
            <a:off x="1324947" y="2170668"/>
            <a:ext cx="1447800" cy="369332"/>
          </a:xfrm>
          <a:prstGeom prst="rect">
            <a:avLst/>
          </a:prstGeom>
          <a:noFill/>
        </p:spPr>
        <p:txBody>
          <a:bodyPr wrap="square" rtlCol="0">
            <a:spAutoFit/>
          </a:bodyPr>
          <a:lstStyle/>
          <a:p>
            <a:r>
              <a:rPr lang="en-US" dirty="0" smtClean="0"/>
              <a:t>9</a:t>
            </a:r>
            <a:r>
              <a:rPr lang="en-US" baseline="30000" dirty="0" smtClean="0"/>
              <a:t>th</a:t>
            </a:r>
            <a:r>
              <a:rPr lang="en-US" dirty="0" smtClean="0"/>
              <a:t> Grade</a:t>
            </a:r>
            <a:endParaRPr lang="en-US" dirty="0"/>
          </a:p>
        </p:txBody>
      </p:sp>
      <p:sp>
        <p:nvSpPr>
          <p:cNvPr id="9" name="TextBox 8"/>
          <p:cNvSpPr txBox="1"/>
          <p:nvPr/>
        </p:nvSpPr>
        <p:spPr>
          <a:xfrm>
            <a:off x="3690483" y="2125183"/>
            <a:ext cx="1847850" cy="369332"/>
          </a:xfrm>
          <a:prstGeom prst="rect">
            <a:avLst/>
          </a:prstGeom>
          <a:noFill/>
        </p:spPr>
        <p:txBody>
          <a:bodyPr wrap="square" rtlCol="0">
            <a:spAutoFit/>
          </a:bodyPr>
          <a:lstStyle/>
          <a:p>
            <a:r>
              <a:rPr lang="en-US" dirty="0" smtClean="0"/>
              <a:t>12</a:t>
            </a:r>
            <a:r>
              <a:rPr lang="en-US" baseline="30000" dirty="0" smtClean="0"/>
              <a:t>th</a:t>
            </a:r>
            <a:r>
              <a:rPr lang="en-US" dirty="0" smtClean="0"/>
              <a:t> Grade</a:t>
            </a:r>
            <a:endParaRPr lang="en-US" dirty="0"/>
          </a:p>
        </p:txBody>
      </p:sp>
      <p:pic>
        <p:nvPicPr>
          <p:cNvPr id="3" name="Picture 2" descr="C:\Users\Donna\Desktop\Memory Book\Bratt\BrattGrade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763251"/>
            <a:ext cx="1514475" cy="19526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Donna\Desktop\Memory Book\Bratt\BrattGrade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058" y="2610851"/>
            <a:ext cx="1790700" cy="21050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onna\Desktop\Memory Book\Bratt\Bratt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268" y="5181600"/>
            <a:ext cx="4381500" cy="366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059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Donna\Desktop\Memory Book\Bratt\Bratt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3067050" cy="49053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Donna\Desktop\Memory Book\Bratt\Bratt_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8450" y="3869806"/>
            <a:ext cx="3676650"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55141" y="270588"/>
            <a:ext cx="2659959" cy="769441"/>
          </a:xfrm>
          <a:prstGeom prst="rect">
            <a:avLst/>
          </a:prstGeom>
        </p:spPr>
        <p:txBody>
          <a:bodyPr wrap="none">
            <a:spAutoFit/>
          </a:bodyPr>
          <a:lstStyle/>
          <a:p>
            <a:r>
              <a:rPr lang="en-US" sz="4400" dirty="0"/>
              <a:t>Drew </a:t>
            </a:r>
            <a:r>
              <a:rPr lang="en-US" sz="4400" dirty="0" err="1"/>
              <a:t>Bratt</a:t>
            </a:r>
            <a:endParaRPr lang="en-US" sz="4400" dirty="0"/>
          </a:p>
        </p:txBody>
      </p:sp>
    </p:spTree>
    <p:extLst>
      <p:ext uri="{BB962C8B-B14F-4D97-AF65-F5344CB8AC3E}">
        <p14:creationId xmlns:p14="http://schemas.microsoft.com/office/powerpoint/2010/main" val="1605126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409" y="4365061"/>
            <a:ext cx="6472692" cy="4760278"/>
          </a:xfrm>
          <a:prstGeom prst="rect">
            <a:avLst/>
          </a:prstGeom>
        </p:spPr>
        <p:txBody>
          <a:bodyPr wrap="square">
            <a:spAutoFit/>
          </a:bodyPr>
          <a:lstStyle/>
          <a:p>
            <a:pPr algn="just">
              <a:lnSpc>
                <a:spcPts val="1350"/>
              </a:lnSpc>
              <a:spcAft>
                <a:spcPts val="225"/>
              </a:spcAft>
            </a:pPr>
            <a:r>
              <a:rPr lang="en-US" dirty="0" err="1">
                <a:latin typeface="Times New Roman"/>
                <a:ea typeface="Times New Roman"/>
                <a:cs typeface="Times New Roman"/>
              </a:rPr>
              <a:t>Elihu</a:t>
            </a:r>
            <a:r>
              <a:rPr lang="en-US" dirty="0">
                <a:latin typeface="Times New Roman"/>
                <a:ea typeface="Times New Roman"/>
                <a:cs typeface="Times New Roman"/>
              </a:rPr>
              <a:t> </a:t>
            </a:r>
            <a:r>
              <a:rPr lang="en-US" dirty="0" err="1">
                <a:latin typeface="Times New Roman"/>
                <a:ea typeface="Times New Roman"/>
                <a:cs typeface="Times New Roman"/>
              </a:rPr>
              <a:t>Bratt</a:t>
            </a:r>
            <a:r>
              <a:rPr lang="en-US" dirty="0">
                <a:latin typeface="Times New Roman"/>
                <a:ea typeface="Times New Roman"/>
                <a:cs typeface="Times New Roman"/>
              </a:rPr>
              <a:t>, Drew GUILDERLAND Drew </a:t>
            </a:r>
            <a:r>
              <a:rPr lang="en-US" dirty="0" err="1">
                <a:latin typeface="Times New Roman"/>
                <a:ea typeface="Times New Roman"/>
                <a:cs typeface="Times New Roman"/>
              </a:rPr>
              <a:t>Elihu</a:t>
            </a:r>
            <a:r>
              <a:rPr lang="en-US" dirty="0">
                <a:latin typeface="Times New Roman"/>
                <a:ea typeface="Times New Roman"/>
                <a:cs typeface="Times New Roman"/>
              </a:rPr>
              <a:t> </a:t>
            </a:r>
            <a:r>
              <a:rPr lang="en-US" dirty="0" err="1">
                <a:latin typeface="Times New Roman"/>
                <a:ea typeface="Times New Roman"/>
                <a:cs typeface="Times New Roman"/>
              </a:rPr>
              <a:t>Bratt</a:t>
            </a:r>
            <a:r>
              <a:rPr lang="en-US" dirty="0">
                <a:latin typeface="Times New Roman"/>
                <a:ea typeface="Times New Roman"/>
                <a:cs typeface="Times New Roman"/>
              </a:rPr>
              <a:t>, 57, of Guilderland, passed away October 11, 2012 at St. Peter's Hospital. He was born on January 1, 1955, son of the late Guy </a:t>
            </a:r>
            <a:r>
              <a:rPr lang="en-US" dirty="0" err="1">
                <a:latin typeface="Times New Roman"/>
                <a:ea typeface="Times New Roman"/>
                <a:cs typeface="Times New Roman"/>
              </a:rPr>
              <a:t>Elihu</a:t>
            </a:r>
            <a:r>
              <a:rPr lang="en-US" dirty="0">
                <a:latin typeface="Times New Roman"/>
                <a:ea typeface="Times New Roman"/>
                <a:cs typeface="Times New Roman"/>
              </a:rPr>
              <a:t> and Marie (</a:t>
            </a:r>
            <a:r>
              <a:rPr lang="en-US" dirty="0" err="1">
                <a:latin typeface="Times New Roman"/>
                <a:ea typeface="Times New Roman"/>
                <a:cs typeface="Times New Roman"/>
              </a:rPr>
              <a:t>Leininger</a:t>
            </a:r>
            <a:r>
              <a:rPr lang="en-US" dirty="0">
                <a:latin typeface="Times New Roman"/>
                <a:ea typeface="Times New Roman"/>
                <a:cs typeface="Times New Roman"/>
              </a:rPr>
              <a:t>) </a:t>
            </a:r>
            <a:r>
              <a:rPr lang="en-US" dirty="0" err="1">
                <a:latin typeface="Times New Roman"/>
                <a:ea typeface="Times New Roman"/>
                <a:cs typeface="Times New Roman"/>
              </a:rPr>
              <a:t>Bratt</a:t>
            </a:r>
            <a:r>
              <a:rPr lang="en-US" dirty="0">
                <a:latin typeface="Times New Roman"/>
                <a:ea typeface="Times New Roman"/>
                <a:cs typeface="Times New Roman"/>
              </a:rPr>
              <a:t>. He married Diane (</a:t>
            </a:r>
            <a:r>
              <a:rPr lang="en-US" dirty="0" err="1">
                <a:latin typeface="Times New Roman"/>
                <a:ea typeface="Times New Roman"/>
                <a:cs typeface="Times New Roman"/>
              </a:rPr>
              <a:t>Pyszkowski</a:t>
            </a:r>
            <a:r>
              <a:rPr lang="en-US" dirty="0">
                <a:latin typeface="Times New Roman"/>
                <a:ea typeface="Times New Roman"/>
                <a:cs typeface="Times New Roman"/>
              </a:rPr>
              <a:t>) </a:t>
            </a:r>
            <a:r>
              <a:rPr lang="en-US" dirty="0" err="1">
                <a:latin typeface="Times New Roman"/>
                <a:ea typeface="Times New Roman"/>
                <a:cs typeface="Times New Roman"/>
              </a:rPr>
              <a:t>Bratt</a:t>
            </a:r>
            <a:r>
              <a:rPr lang="en-US" dirty="0">
                <a:latin typeface="Times New Roman"/>
                <a:ea typeface="Times New Roman"/>
                <a:cs typeface="Times New Roman"/>
              </a:rPr>
              <a:t> in 1976. Drew is survived by his three children, Derek </a:t>
            </a:r>
            <a:r>
              <a:rPr lang="en-US" dirty="0" err="1">
                <a:latin typeface="Times New Roman"/>
                <a:ea typeface="Times New Roman"/>
                <a:cs typeface="Times New Roman"/>
              </a:rPr>
              <a:t>Elihu</a:t>
            </a:r>
            <a:r>
              <a:rPr lang="en-US" dirty="0">
                <a:latin typeface="Times New Roman"/>
                <a:ea typeface="Times New Roman"/>
                <a:cs typeface="Times New Roman"/>
              </a:rPr>
              <a:t> (Sarah) </a:t>
            </a:r>
            <a:r>
              <a:rPr lang="en-US" dirty="0" err="1">
                <a:latin typeface="Times New Roman"/>
                <a:ea typeface="Times New Roman"/>
                <a:cs typeface="Times New Roman"/>
              </a:rPr>
              <a:t>Bratt</a:t>
            </a:r>
            <a:r>
              <a:rPr lang="en-US" dirty="0">
                <a:latin typeface="Times New Roman"/>
                <a:ea typeface="Times New Roman"/>
                <a:cs typeface="Times New Roman"/>
              </a:rPr>
              <a:t>, David </a:t>
            </a:r>
            <a:r>
              <a:rPr lang="en-US" dirty="0" err="1">
                <a:latin typeface="Times New Roman"/>
                <a:ea typeface="Times New Roman"/>
                <a:cs typeface="Times New Roman"/>
              </a:rPr>
              <a:t>Elihu</a:t>
            </a:r>
            <a:r>
              <a:rPr lang="en-US" dirty="0">
                <a:latin typeface="Times New Roman"/>
                <a:ea typeface="Times New Roman"/>
                <a:cs typeface="Times New Roman"/>
              </a:rPr>
              <a:t> (Casey Marks) </a:t>
            </a:r>
            <a:r>
              <a:rPr lang="en-US" dirty="0" err="1">
                <a:latin typeface="Times New Roman"/>
                <a:ea typeface="Times New Roman"/>
                <a:cs typeface="Times New Roman"/>
              </a:rPr>
              <a:t>Bratt</a:t>
            </a:r>
            <a:r>
              <a:rPr lang="en-US" dirty="0">
                <a:latin typeface="Times New Roman"/>
                <a:ea typeface="Times New Roman"/>
                <a:cs typeface="Times New Roman"/>
              </a:rPr>
              <a:t> and Danielle Elizabeth </a:t>
            </a:r>
            <a:r>
              <a:rPr lang="en-US" dirty="0" err="1">
                <a:latin typeface="Times New Roman"/>
                <a:ea typeface="Times New Roman"/>
                <a:cs typeface="Times New Roman"/>
              </a:rPr>
              <a:t>Bratt</a:t>
            </a:r>
            <a:r>
              <a:rPr lang="en-US" dirty="0">
                <a:latin typeface="Times New Roman"/>
                <a:ea typeface="Times New Roman"/>
                <a:cs typeface="Times New Roman"/>
              </a:rPr>
              <a:t>; two granddaughters, Lindsey and Kylee </a:t>
            </a:r>
            <a:r>
              <a:rPr lang="en-US" dirty="0" err="1">
                <a:latin typeface="Times New Roman"/>
                <a:ea typeface="Times New Roman"/>
                <a:cs typeface="Times New Roman"/>
              </a:rPr>
              <a:t>Bratt</a:t>
            </a:r>
            <a:r>
              <a:rPr lang="en-US" dirty="0">
                <a:latin typeface="Times New Roman"/>
                <a:ea typeface="Times New Roman"/>
                <a:cs typeface="Times New Roman"/>
              </a:rPr>
              <a:t>; brother, Eric (Joni) </a:t>
            </a:r>
            <a:r>
              <a:rPr lang="en-US" dirty="0" err="1">
                <a:latin typeface="Times New Roman"/>
                <a:ea typeface="Times New Roman"/>
                <a:cs typeface="Times New Roman"/>
              </a:rPr>
              <a:t>Bratt</a:t>
            </a:r>
            <a:r>
              <a:rPr lang="en-US" dirty="0">
                <a:latin typeface="Times New Roman"/>
                <a:ea typeface="Times New Roman"/>
                <a:cs typeface="Times New Roman"/>
              </a:rPr>
              <a:t>; aunt, Marion Robinson; uncle, Albert (</a:t>
            </a:r>
            <a:r>
              <a:rPr lang="en-US" dirty="0" err="1">
                <a:latin typeface="Times New Roman"/>
                <a:ea typeface="Times New Roman"/>
                <a:cs typeface="Times New Roman"/>
              </a:rPr>
              <a:t>Jiggs</a:t>
            </a:r>
            <a:r>
              <a:rPr lang="en-US" dirty="0">
                <a:latin typeface="Times New Roman"/>
                <a:ea typeface="Times New Roman"/>
                <a:cs typeface="Times New Roman"/>
              </a:rPr>
              <a:t>) </a:t>
            </a:r>
            <a:r>
              <a:rPr lang="en-US" dirty="0" err="1">
                <a:latin typeface="Times New Roman"/>
                <a:ea typeface="Times New Roman"/>
                <a:cs typeface="Times New Roman"/>
              </a:rPr>
              <a:t>Leininger</a:t>
            </a:r>
            <a:r>
              <a:rPr lang="en-US" dirty="0">
                <a:latin typeface="Times New Roman"/>
                <a:ea typeface="Times New Roman"/>
                <a:cs typeface="Times New Roman"/>
              </a:rPr>
              <a:t> and numerous nephews, nieces and cousins. As a 1973 graduate of Guilderland Central High School, Drew chose to pursue a career in aviation, and served more than 20 years in the United States Coast Guard. Petty Officer (AD1) </a:t>
            </a:r>
            <a:r>
              <a:rPr lang="en-US" dirty="0" err="1">
                <a:latin typeface="Times New Roman"/>
                <a:ea typeface="Times New Roman"/>
                <a:cs typeface="Times New Roman"/>
              </a:rPr>
              <a:t>Bratt</a:t>
            </a:r>
            <a:r>
              <a:rPr lang="en-US" dirty="0">
                <a:latin typeface="Times New Roman"/>
                <a:ea typeface="Times New Roman"/>
                <a:cs typeface="Times New Roman"/>
              </a:rPr>
              <a:t> became the recipient of the Distinguished Flying Cross as well as other medals and awards. Upon retiring in 1993, he continued his service with Albany Med. Flight and the New York State Police Aviation Unit. Drew was most proud of his work in search and rescue. He was also a dedicated lifelong member of the Lynnwood Reformed Church. Calling hours will be held on Sunday, October 14 from 5 to 8 p.m. at </a:t>
            </a:r>
            <a:r>
              <a:rPr lang="en-US" dirty="0" err="1">
                <a:latin typeface="Times New Roman"/>
                <a:ea typeface="Times New Roman"/>
                <a:cs typeface="Times New Roman"/>
              </a:rPr>
              <a:t>Fredendall</a:t>
            </a:r>
            <a:r>
              <a:rPr lang="en-US" dirty="0">
                <a:latin typeface="Times New Roman"/>
                <a:ea typeface="Times New Roman"/>
                <a:cs typeface="Times New Roman"/>
              </a:rPr>
              <a:t> Funeral Home, 199 Main St., Altamont. A funeral service will be held on Monday, October 15, in the funeral home at 10 a.m. Interment will follow at Saratoga National Cemetery. Donations in his memory may be made to the Camp Fowler Scholarship Fund care of Lynwood Reformed Church, 3714 Carman Road, </a:t>
            </a:r>
            <a:r>
              <a:rPr lang="en-US" err="1" smtClean="0">
                <a:latin typeface="Times New Roman"/>
                <a:ea typeface="Times New Roman"/>
                <a:cs typeface="Times New Roman"/>
              </a:rPr>
              <a:t>Schenectady</a:t>
            </a:r>
            <a:r>
              <a:rPr lang="en-US" smtClean="0">
                <a:latin typeface="Times New Roman"/>
                <a:ea typeface="Times New Roman"/>
                <a:cs typeface="Times New Roman"/>
              </a:rPr>
              <a:t>, NY </a:t>
            </a:r>
            <a:r>
              <a:rPr lang="en-US" dirty="0" smtClean="0">
                <a:latin typeface="Times New Roman"/>
                <a:ea typeface="Times New Roman"/>
                <a:cs typeface="Times New Roman"/>
              </a:rPr>
              <a:t>12303</a:t>
            </a:r>
            <a:r>
              <a:rPr lang="en-US" dirty="0">
                <a:latin typeface="Times New Roman"/>
                <a:ea typeface="Times New Roman"/>
                <a:cs typeface="Times New Roman"/>
              </a:rPr>
              <a:t>.</a:t>
            </a:r>
            <a:br>
              <a:rPr lang="en-US" dirty="0">
                <a:latin typeface="Times New Roman"/>
                <a:ea typeface="Times New Roman"/>
                <a:cs typeface="Times New Roman"/>
              </a:rPr>
            </a:br>
            <a:endParaRPr lang="en-US" sz="2000" dirty="0">
              <a:ea typeface="Calibri"/>
              <a:cs typeface="Times New Roman"/>
            </a:endParaRPr>
          </a:p>
        </p:txBody>
      </p:sp>
      <p:pic>
        <p:nvPicPr>
          <p:cNvPr id="1028" name="Picture 4" descr="C:\Users\Donna\Desktop\Memory Book\Bratt\Bratt_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545" y="152400"/>
            <a:ext cx="5057775" cy="395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157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314</Words>
  <Application>Microsoft Office PowerPoint</Application>
  <PresentationFormat>On-screen Show (4:3)</PresentationFormat>
  <Paragraphs>5</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Drew Bratt 1/1/1955 – 10/11/2012</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 Ellen Bivona (Henzel) 12/31/1954 – Feb 1985</dc:title>
  <dc:creator>Donna</dc:creator>
  <cp:lastModifiedBy>Donna</cp:lastModifiedBy>
  <cp:revision>5</cp:revision>
  <cp:lastPrinted>2013-11-17T00:18:18Z</cp:lastPrinted>
  <dcterms:created xsi:type="dcterms:W3CDTF">2006-08-16T00:00:00Z</dcterms:created>
  <dcterms:modified xsi:type="dcterms:W3CDTF">2013-11-17T13:19:38Z</dcterms:modified>
</cp:coreProperties>
</file>