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2" autoAdjust="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951" y="449743"/>
            <a:ext cx="5829300" cy="1655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John Carl </a:t>
            </a:r>
            <a:r>
              <a:rPr lang="en-US" dirty="0" err="1" smtClean="0"/>
              <a:t>Bleichner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2/2/1955 - 1/19/2018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59228" y="1688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1694288"/>
            <a:ext cx="135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0001" y="162678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Kindergarten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0" y="2083837"/>
            <a:ext cx="1897901" cy="270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75" y="2063620"/>
            <a:ext cx="2060196" cy="272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57" y="2083836"/>
            <a:ext cx="1924543" cy="270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nkees"/>
          <p:cNvPicPr/>
          <p:nvPr/>
        </p:nvPicPr>
        <p:blipFill>
          <a:blip r:embed="rId5"/>
          <a:stretch>
            <a:fillRect/>
          </a:stretch>
        </p:blipFill>
        <p:spPr>
          <a:xfrm>
            <a:off x="847644" y="4953000"/>
            <a:ext cx="5410200" cy="3719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3864" y="8672710"/>
            <a:ext cx="509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Damn Yankees rehearsal – center back row</a:t>
            </a:r>
          </a:p>
        </p:txBody>
      </p:sp>
    </p:spTree>
    <p:extLst>
      <p:ext uri="{BB962C8B-B14F-4D97-AF65-F5344CB8AC3E}">
        <p14:creationId xmlns:p14="http://schemas.microsoft.com/office/powerpoint/2010/main" val="36101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Carl </a:t>
            </a:r>
            <a:r>
              <a:rPr lang="en-US" dirty="0" err="1" smtClean="0"/>
              <a:t>Bleichner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5943600" cy="320167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943051" y="5038531"/>
            <a:ext cx="2819498" cy="314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79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18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John Carl Bleichner 2/2/1955 - 1/19/2018 </vt:lpstr>
      <vt:lpstr>John Carl Bleichner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 Ellen Bivona (Henzel) 12/31/1954 – Feb 1985</dc:title>
  <dc:creator>Donna</dc:creator>
  <cp:lastModifiedBy>Donna</cp:lastModifiedBy>
  <cp:revision>13</cp:revision>
  <cp:lastPrinted>2018-08-16T22:56:04Z</cp:lastPrinted>
  <dcterms:created xsi:type="dcterms:W3CDTF">2006-08-16T00:00:00Z</dcterms:created>
  <dcterms:modified xsi:type="dcterms:W3CDTF">2020-04-11T02:12:21Z</dcterms:modified>
</cp:coreProperties>
</file>