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152400"/>
            <a:ext cx="5829300" cy="1753445"/>
          </a:xfrm>
        </p:spPr>
        <p:txBody>
          <a:bodyPr>
            <a:normAutofit/>
          </a:bodyPr>
          <a:lstStyle/>
          <a:p>
            <a:r>
              <a:rPr lang="en-US" dirty="0" smtClean="0"/>
              <a:t>Diana </a:t>
            </a:r>
            <a:r>
              <a:rPr lang="en-US" dirty="0" err="1" smtClean="0"/>
              <a:t>Blagriff</a:t>
            </a:r>
            <a:r>
              <a:rPr lang="en-US" dirty="0" smtClean="0"/>
              <a:t> (Frey)</a:t>
            </a:r>
            <a:br>
              <a:rPr lang="en-US" dirty="0" smtClean="0"/>
            </a:br>
            <a:r>
              <a:rPr lang="en-US" dirty="0" smtClean="0"/>
              <a:t>3/25/1993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578" y="22003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5950" y="2212523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027" name="Picture 3" descr="C:\Users\Donna\Desktop\Memory Book\Blagriff\BlagriffGra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08" y="5385188"/>
            <a:ext cx="1864178" cy="21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nna\Desktop\Memory Book\Blagriff\BlagriffGrav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029200"/>
            <a:ext cx="3105150" cy="341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nna\Desktop\Memory Book\Blagriff\BlagriffOb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10" y="2385021"/>
            <a:ext cx="2847975" cy="59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nna\Desktop\Memory Book\Blagriff\BlagriffGrade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" y="2666777"/>
            <a:ext cx="1428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nna\Desktop\Memory Book\Blagriff\BlagiffSeniorP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50" y="2547809"/>
            <a:ext cx="16097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152400"/>
            <a:ext cx="5829300" cy="1753445"/>
          </a:xfrm>
        </p:spPr>
        <p:txBody>
          <a:bodyPr>
            <a:normAutofit/>
          </a:bodyPr>
          <a:lstStyle/>
          <a:p>
            <a:r>
              <a:rPr lang="en-US" dirty="0" smtClean="0"/>
              <a:t>Diana </a:t>
            </a:r>
            <a:r>
              <a:rPr lang="en-US" dirty="0" err="1" smtClean="0"/>
              <a:t>Blagriff</a:t>
            </a:r>
            <a:r>
              <a:rPr lang="en-US" dirty="0" smtClean="0"/>
              <a:t> (Frey)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Donna\Desktop\Memory Book\Blagriff\BlagriffWed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369731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nna\Desktop\Memory Book\Blagriff\BlagriffPi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93" y="1461796"/>
            <a:ext cx="1451733" cy="18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Diana Blagriff (Frey) 3/25/1993</vt:lpstr>
      <vt:lpstr>Diana Blagriff (Frey)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6</cp:revision>
  <cp:lastPrinted>2013-11-29T02:30:38Z</cp:lastPrinted>
  <dcterms:created xsi:type="dcterms:W3CDTF">2006-08-16T00:00:00Z</dcterms:created>
  <dcterms:modified xsi:type="dcterms:W3CDTF">2013-11-29T02:33:12Z</dcterms:modified>
</cp:coreProperties>
</file>