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572" y="304800"/>
            <a:ext cx="5829300" cy="1655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Mary Ellen </a:t>
            </a:r>
            <a:r>
              <a:rPr lang="en-US" dirty="0" err="1" smtClean="0"/>
              <a:t>Bivona</a:t>
            </a:r>
            <a:r>
              <a:rPr lang="en-US" dirty="0" smtClean="0"/>
              <a:t> (</a:t>
            </a:r>
            <a:r>
              <a:rPr lang="en-US" dirty="0" err="1" smtClean="0"/>
              <a:t>Henzel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12/31/1954 – </a:t>
            </a:r>
            <a:r>
              <a:rPr lang="en-US" dirty="0" smtClean="0"/>
              <a:t>2/13/1985</a:t>
            </a:r>
            <a:endParaRPr lang="en-US" dirty="0"/>
          </a:p>
        </p:txBody>
      </p:sp>
      <p:pic>
        <p:nvPicPr>
          <p:cNvPr id="1032" name="Picture 8" descr="C:\Users\Donna\Desktop\Memory Book\Bivona\BivonaGrad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612662"/>
            <a:ext cx="22479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8787" y="19679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93417" y="1950003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1026" name="Picture 2" descr="C:\Users\Donna\Desktop\Memory Book\Bivona\BivonaGrad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2504001"/>
            <a:ext cx="2134239" cy="28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na\Desktop\Memory Book\Bivona\BivonaPic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24" y="6248400"/>
            <a:ext cx="32956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1832" y="5714999"/>
            <a:ext cx="2250233" cy="36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Magic Kingdom 1974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11" y="381000"/>
            <a:ext cx="58293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Mary Ellen </a:t>
            </a:r>
            <a:r>
              <a:rPr lang="en-US" dirty="0" err="1" smtClean="0"/>
              <a:t>Bivona</a:t>
            </a:r>
            <a:r>
              <a:rPr lang="en-US" dirty="0" smtClean="0"/>
              <a:t> (</a:t>
            </a:r>
            <a:r>
              <a:rPr lang="en-US" dirty="0" err="1" smtClean="0"/>
              <a:t>Henzel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3084512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11" y="381000"/>
            <a:ext cx="58293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Mary Ellen </a:t>
            </a:r>
            <a:r>
              <a:rPr lang="en-US" dirty="0" err="1" smtClean="0"/>
              <a:t>Bivona</a:t>
            </a:r>
            <a:r>
              <a:rPr lang="en-US" dirty="0" smtClean="0"/>
              <a:t> (</a:t>
            </a:r>
            <a:r>
              <a:rPr lang="en-US" dirty="0" err="1" smtClean="0"/>
              <a:t>Henzel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 descr="C:\Users\Donna\Desktop\Memory Book\Bivona\BivonaPi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2480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nna\Desktop\Memory Book\Bivona\BivonaPi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0"/>
            <a:ext cx="29908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152429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Ellen with Grant </a:t>
            </a:r>
            <a:r>
              <a:rPr lang="en-US" dirty="0" err="1" smtClean="0"/>
              <a:t>Havis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5626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Left to Right:</a:t>
            </a:r>
          </a:p>
          <a:p>
            <a:r>
              <a:rPr lang="en-US" dirty="0" smtClean="0"/>
              <a:t>Lynn Haas</a:t>
            </a:r>
          </a:p>
          <a:p>
            <a:r>
              <a:rPr lang="en-US" dirty="0" smtClean="0"/>
              <a:t>David Taylor</a:t>
            </a:r>
          </a:p>
          <a:p>
            <a:r>
              <a:rPr lang="en-US" dirty="0" smtClean="0"/>
              <a:t>Mary Ellen </a:t>
            </a:r>
            <a:r>
              <a:rPr lang="en-US" dirty="0" err="1" smtClean="0"/>
              <a:t>Bivona</a:t>
            </a:r>
            <a:endParaRPr lang="en-US" dirty="0" smtClean="0"/>
          </a:p>
          <a:p>
            <a:r>
              <a:rPr lang="en-US" dirty="0" smtClean="0"/>
              <a:t>Grant </a:t>
            </a:r>
            <a:r>
              <a:rPr lang="en-US" dirty="0" err="1" smtClean="0"/>
              <a:t>Havis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513" y="228600"/>
            <a:ext cx="5829300" cy="1655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Mary Ellen </a:t>
            </a:r>
            <a:r>
              <a:rPr lang="en-US" dirty="0" err="1" smtClean="0"/>
              <a:t>Bivona</a:t>
            </a:r>
            <a:r>
              <a:rPr lang="en-US" dirty="0" smtClean="0"/>
              <a:t> (</a:t>
            </a:r>
            <a:r>
              <a:rPr lang="en-US" dirty="0" err="1" smtClean="0"/>
              <a:t>Henzel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33" name="Picture 9" descr="C:\Users\Donna\Desktop\Memory Book\Bivona\BivonaGr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93" y="4581231"/>
            <a:ext cx="2990850" cy="41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onna\Desktop\Memory Book\Bivona\BivonaGrav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6638925"/>
            <a:ext cx="29432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onna\Desktop\Memory Book\Bivona\BivonaPic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333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nna\Desktop\Memory Book\Bivona\BivonaOb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03648"/>
            <a:ext cx="2590800" cy="312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50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Mary Ellen Bivona (Henzel) 12/31/1954 – 2/13/1985</vt:lpstr>
      <vt:lpstr>Mary Ellen Bivona (Henzel) </vt:lpstr>
      <vt:lpstr>Mary Ellen Bivona (Henzel) </vt:lpstr>
      <vt:lpstr>Mary Ellen Bivona (Henzel)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</cp:lastModifiedBy>
  <cp:revision>6</cp:revision>
  <cp:lastPrinted>2020-04-11T02:39:33Z</cp:lastPrinted>
  <dcterms:created xsi:type="dcterms:W3CDTF">2006-08-16T00:00:00Z</dcterms:created>
  <dcterms:modified xsi:type="dcterms:W3CDTF">2020-04-11T02:41:59Z</dcterms:modified>
</cp:coreProperties>
</file>