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951" y="449743"/>
            <a:ext cx="5829300" cy="165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Bob </a:t>
            </a:r>
            <a:r>
              <a:rPr lang="en-US" dirty="0" err="1" smtClean="0"/>
              <a:t>Baldauf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4/28/2016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90731" y="242168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3" name="Picture 2" descr="C:\Users\Donna\Desktop\Class 1973 Book\Baldauf\BaldaufOb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2286000"/>
            <a:ext cx="3706813" cy="92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na\Desktop\Class 1973 Book\Baldauf\Baldau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13313"/>
            <a:ext cx="2012163" cy="285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nna\Desktop\Class 1973 Book\Baldauf\BaldaufOb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2677"/>
            <a:ext cx="3438728" cy="859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7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Bob Baldauf 4/28/2016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11</cp:revision>
  <cp:lastPrinted>2018-08-16T22:56:04Z</cp:lastPrinted>
  <dcterms:created xsi:type="dcterms:W3CDTF">2006-08-16T00:00:00Z</dcterms:created>
  <dcterms:modified xsi:type="dcterms:W3CDTF">2018-08-16T23:16:27Z</dcterms:modified>
</cp:coreProperties>
</file>