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51" y="449743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Adamson</a:t>
            </a:r>
            <a:br>
              <a:rPr lang="en-US" dirty="0" smtClean="0"/>
            </a:br>
            <a:r>
              <a:rPr lang="en-US" dirty="0" smtClean="0"/>
              <a:t>1/20/1955 – 1/24/2014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2931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1469" y="259080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2" y="3232529"/>
            <a:ext cx="2138598" cy="26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08" y="3191607"/>
            <a:ext cx="2268568" cy="26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Adamson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766888"/>
            <a:ext cx="5840412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John Adamson 1/20/1955 – 1/24/2014 </vt:lpstr>
      <vt:lpstr>John Adamson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10</cp:revision>
  <cp:lastPrinted>2018-08-16T22:56:04Z</cp:lastPrinted>
  <dcterms:created xsi:type="dcterms:W3CDTF">2006-08-16T00:00:00Z</dcterms:created>
  <dcterms:modified xsi:type="dcterms:W3CDTF">2018-08-16T22:58:10Z</dcterms:modified>
</cp:coreProperties>
</file>